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6" r:id="rId3"/>
    <p:sldId id="267" r:id="rId4"/>
    <p:sldId id="265" r:id="rId5"/>
    <p:sldId id="292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2AA18-D62D-4A4E-B98C-9468DE10E2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65443B-9269-42FD-B77C-8D4FBABFA287}">
      <dgm:prSet phldrT="[Texto]"/>
      <dgm:spPr/>
      <dgm:t>
        <a:bodyPr/>
        <a:lstStyle/>
        <a:p>
          <a:r>
            <a:rPr lang="es-CL" dirty="0" smtClean="0"/>
            <a:t>Instrucciones</a:t>
          </a:r>
          <a:endParaRPr lang="es-CL" dirty="0"/>
        </a:p>
      </dgm:t>
    </dgm:pt>
    <dgm:pt modelId="{69B764DF-A86B-4133-9981-8FB695F0031B}" type="parTrans" cxnId="{29FDA456-0935-4165-B198-59399FE1C2CD}">
      <dgm:prSet/>
      <dgm:spPr/>
      <dgm:t>
        <a:bodyPr/>
        <a:lstStyle/>
        <a:p>
          <a:endParaRPr lang="es-CL"/>
        </a:p>
      </dgm:t>
    </dgm:pt>
    <dgm:pt modelId="{5B7B2F05-AD36-4B52-B308-29E709F5029B}" type="sibTrans" cxnId="{29FDA456-0935-4165-B198-59399FE1C2CD}">
      <dgm:prSet/>
      <dgm:spPr/>
      <dgm:t>
        <a:bodyPr/>
        <a:lstStyle/>
        <a:p>
          <a:endParaRPr lang="es-CL"/>
        </a:p>
      </dgm:t>
    </dgm:pt>
    <dgm:pt modelId="{01148A78-D441-4EC1-9142-C2A4C7DC7932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Formar grupos de 5 personas</a:t>
          </a:r>
          <a:endParaRPr lang="es-CL" dirty="0">
            <a:solidFill>
              <a:schemeClr val="tx2"/>
            </a:solidFill>
          </a:endParaRPr>
        </a:p>
      </dgm:t>
    </dgm:pt>
    <dgm:pt modelId="{33144965-7848-4409-B75F-D74C0F638B7C}" type="parTrans" cxnId="{755A10EE-F53A-47C2-8CA0-12E73DF176FF}">
      <dgm:prSet/>
      <dgm:spPr/>
      <dgm:t>
        <a:bodyPr/>
        <a:lstStyle/>
        <a:p>
          <a:endParaRPr lang="es-CL"/>
        </a:p>
      </dgm:t>
    </dgm:pt>
    <dgm:pt modelId="{F47A53CB-13E2-415E-804D-88AC4D9BD9CA}" type="sibTrans" cxnId="{755A10EE-F53A-47C2-8CA0-12E73DF176FF}">
      <dgm:prSet/>
      <dgm:spPr/>
      <dgm:t>
        <a:bodyPr/>
        <a:lstStyle/>
        <a:p>
          <a:endParaRPr lang="es-CL"/>
        </a:p>
      </dgm:t>
    </dgm:pt>
    <dgm:pt modelId="{826552C2-9E07-4F28-A181-2B8FFE4E3AA6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Responder el análisis de actores</a:t>
          </a:r>
          <a:endParaRPr lang="es-CL" dirty="0">
            <a:solidFill>
              <a:schemeClr val="tx2"/>
            </a:solidFill>
          </a:endParaRPr>
        </a:p>
      </dgm:t>
    </dgm:pt>
    <dgm:pt modelId="{F3C5C7D1-7C0F-40F3-828D-10D869EEF001}" type="parTrans" cxnId="{26B89B9D-C777-4664-B88E-024E60AB4F1C}">
      <dgm:prSet/>
      <dgm:spPr/>
    </dgm:pt>
    <dgm:pt modelId="{D762700E-2F8D-4256-8F73-0FC1EF7830E5}" type="sibTrans" cxnId="{26B89B9D-C777-4664-B88E-024E60AB4F1C}">
      <dgm:prSet/>
      <dgm:spPr/>
    </dgm:pt>
    <dgm:pt modelId="{984C1D88-A685-4A83-9DC1-C87A57CC2EC7}" type="pres">
      <dgm:prSet presAssocID="{70E2AA18-D62D-4A4E-B98C-9468DE10E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DB5B11C-786D-4474-905A-9835A4134266}" type="pres">
      <dgm:prSet presAssocID="{E865443B-9269-42FD-B77C-8D4FBABFA287}" presName="linNode" presStyleCnt="0"/>
      <dgm:spPr/>
    </dgm:pt>
    <dgm:pt modelId="{C4330109-4B86-458E-9FDA-80DB2E2443C4}" type="pres">
      <dgm:prSet presAssocID="{E865443B-9269-42FD-B77C-8D4FBABFA28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B27791-0A07-40F1-BDEA-4E6615694FC2}" type="pres">
      <dgm:prSet presAssocID="{E865443B-9269-42FD-B77C-8D4FBABFA28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6B89B9D-C777-4664-B88E-024E60AB4F1C}" srcId="{E865443B-9269-42FD-B77C-8D4FBABFA287}" destId="{826552C2-9E07-4F28-A181-2B8FFE4E3AA6}" srcOrd="1" destOrd="0" parTransId="{F3C5C7D1-7C0F-40F3-828D-10D869EEF001}" sibTransId="{D762700E-2F8D-4256-8F73-0FC1EF7830E5}"/>
    <dgm:cxn modelId="{29FDA456-0935-4165-B198-59399FE1C2CD}" srcId="{70E2AA18-D62D-4A4E-B98C-9468DE10E25D}" destId="{E865443B-9269-42FD-B77C-8D4FBABFA287}" srcOrd="0" destOrd="0" parTransId="{69B764DF-A86B-4133-9981-8FB695F0031B}" sibTransId="{5B7B2F05-AD36-4B52-B308-29E709F5029B}"/>
    <dgm:cxn modelId="{9162B66D-9B50-47BE-94FE-CAB689382CCC}" type="presOf" srcId="{70E2AA18-D62D-4A4E-B98C-9468DE10E25D}" destId="{984C1D88-A685-4A83-9DC1-C87A57CC2EC7}" srcOrd="0" destOrd="0" presId="urn:microsoft.com/office/officeart/2005/8/layout/vList5"/>
    <dgm:cxn modelId="{16F5EC33-F1A0-49C0-947D-DD14AC2712CD}" type="presOf" srcId="{E865443B-9269-42FD-B77C-8D4FBABFA287}" destId="{C4330109-4B86-458E-9FDA-80DB2E2443C4}" srcOrd="0" destOrd="0" presId="urn:microsoft.com/office/officeart/2005/8/layout/vList5"/>
    <dgm:cxn modelId="{BF1A4422-5B0A-4761-B910-FB80C1413871}" type="presOf" srcId="{826552C2-9E07-4F28-A181-2B8FFE4E3AA6}" destId="{6EB27791-0A07-40F1-BDEA-4E6615694FC2}" srcOrd="0" destOrd="1" presId="urn:microsoft.com/office/officeart/2005/8/layout/vList5"/>
    <dgm:cxn modelId="{755A10EE-F53A-47C2-8CA0-12E73DF176FF}" srcId="{E865443B-9269-42FD-B77C-8D4FBABFA287}" destId="{01148A78-D441-4EC1-9142-C2A4C7DC7932}" srcOrd="0" destOrd="0" parTransId="{33144965-7848-4409-B75F-D74C0F638B7C}" sibTransId="{F47A53CB-13E2-415E-804D-88AC4D9BD9CA}"/>
    <dgm:cxn modelId="{B76638FE-4562-4E7A-9468-7F3428B73E86}" type="presOf" srcId="{01148A78-D441-4EC1-9142-C2A4C7DC7932}" destId="{6EB27791-0A07-40F1-BDEA-4E6615694FC2}" srcOrd="0" destOrd="0" presId="urn:microsoft.com/office/officeart/2005/8/layout/vList5"/>
    <dgm:cxn modelId="{54745FFF-3023-4E9E-8A84-C6E91B0C731B}" type="presParOf" srcId="{984C1D88-A685-4A83-9DC1-C87A57CC2EC7}" destId="{1DB5B11C-786D-4474-905A-9835A4134266}" srcOrd="0" destOrd="0" presId="urn:microsoft.com/office/officeart/2005/8/layout/vList5"/>
    <dgm:cxn modelId="{3C794B68-AA5C-45D2-A4A0-238EE587928D}" type="presParOf" srcId="{1DB5B11C-786D-4474-905A-9835A4134266}" destId="{C4330109-4B86-458E-9FDA-80DB2E2443C4}" srcOrd="0" destOrd="0" presId="urn:microsoft.com/office/officeart/2005/8/layout/vList5"/>
    <dgm:cxn modelId="{AF571596-E305-4081-B56E-79AB94B82C82}" type="presParOf" srcId="{1DB5B11C-786D-4474-905A-9835A4134266}" destId="{6EB27791-0A07-40F1-BDEA-4E6615694F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CEEEB-E456-4196-9906-12BB970808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CA8A5E7-6D13-40CC-83AD-4A677B11920B}">
      <dgm:prSet phldrT="[Texto]" custT="1"/>
      <dgm:spPr/>
      <dgm:t>
        <a:bodyPr/>
        <a:lstStyle/>
        <a:p>
          <a:r>
            <a:rPr lang="es-ES_tradnl" sz="2400" dirty="0" smtClean="0">
              <a:solidFill>
                <a:schemeClr val="tx2"/>
              </a:solidFill>
            </a:rPr>
            <a:t>Análisis de Actores</a:t>
          </a:r>
          <a:endParaRPr lang="es-CL" sz="2400" dirty="0">
            <a:solidFill>
              <a:schemeClr val="tx2"/>
            </a:solidFill>
          </a:endParaRPr>
        </a:p>
      </dgm:t>
    </dgm:pt>
    <dgm:pt modelId="{1654F90C-8B65-43D9-B55D-EEA723DBF550}" type="parTrans" cxnId="{DBEAABED-7967-488A-B847-797385978063}">
      <dgm:prSet/>
      <dgm:spPr/>
      <dgm:t>
        <a:bodyPr/>
        <a:lstStyle/>
        <a:p>
          <a:endParaRPr lang="es-CL"/>
        </a:p>
      </dgm:t>
    </dgm:pt>
    <dgm:pt modelId="{668BB618-29BF-4B27-B732-6A7364EA4DB7}" type="sibTrans" cxnId="{DBEAABED-7967-488A-B847-797385978063}">
      <dgm:prSet/>
      <dgm:spPr/>
      <dgm:t>
        <a:bodyPr/>
        <a:lstStyle/>
        <a:p>
          <a:endParaRPr lang="es-CL"/>
        </a:p>
      </dgm:t>
    </dgm:pt>
    <dgm:pt modelId="{D6553A6E-7EA3-426C-81E9-39CFD2A96C6B}">
      <dgm:prSet phldrT="[Texto]" custT="1"/>
      <dgm:spPr/>
      <dgm:t>
        <a:bodyPr/>
        <a:lstStyle/>
        <a:p>
          <a:r>
            <a:rPr lang="es-ES_tradnl" sz="2400" dirty="0" smtClean="0">
              <a:solidFill>
                <a:schemeClr val="tx2"/>
              </a:solidFill>
            </a:rPr>
            <a:t>En la comuna «Luchamos Más que Nunca», en el último mes ha surgido un conflicto entre la industria del pallet y los vecinos/as organizados.</a:t>
          </a:r>
          <a:endParaRPr lang="es-CL" sz="2400" dirty="0">
            <a:solidFill>
              <a:schemeClr val="tx2"/>
            </a:solidFill>
          </a:endParaRPr>
        </a:p>
      </dgm:t>
    </dgm:pt>
    <dgm:pt modelId="{CA9AB0ED-FF28-47A8-876B-BE050D95C187}" type="parTrans" cxnId="{E576EB50-FFCE-4273-831E-317C602D04FE}">
      <dgm:prSet/>
      <dgm:spPr/>
    </dgm:pt>
    <dgm:pt modelId="{4667D9FF-B449-43AE-985E-38E516E11D36}" type="sibTrans" cxnId="{E576EB50-FFCE-4273-831E-317C602D04FE}">
      <dgm:prSet/>
      <dgm:spPr/>
    </dgm:pt>
    <dgm:pt modelId="{B6805057-935C-4DB1-A18B-29307908B514}">
      <dgm:prSet phldrT="[Texto]" custT="1"/>
      <dgm:spPr/>
      <dgm:t>
        <a:bodyPr/>
        <a:lstStyle/>
        <a:p>
          <a:r>
            <a:rPr lang="es-ES_tradnl" sz="2400" dirty="0" smtClean="0">
              <a:solidFill>
                <a:schemeClr val="tx2"/>
              </a:solidFill>
            </a:rPr>
            <a:t>Ud. Ha sido seleccionado como el mejor asesor en materias comunitarias y se le solicita que efectué una propuesta de como abordar el problema.</a:t>
          </a:r>
          <a:endParaRPr lang="es-CL" sz="2400" dirty="0">
            <a:solidFill>
              <a:schemeClr val="tx2"/>
            </a:solidFill>
          </a:endParaRPr>
        </a:p>
      </dgm:t>
    </dgm:pt>
    <dgm:pt modelId="{7AF0AE9D-2570-43C9-AB1B-4B72970EACF0}" type="parTrans" cxnId="{8D6C1889-BF49-44B0-AEC8-30549F3DF364}">
      <dgm:prSet/>
      <dgm:spPr/>
    </dgm:pt>
    <dgm:pt modelId="{59893F87-BC12-468A-AD70-395C1900ADE6}" type="sibTrans" cxnId="{8D6C1889-BF49-44B0-AEC8-30549F3DF364}">
      <dgm:prSet/>
      <dgm:spPr/>
    </dgm:pt>
    <dgm:pt modelId="{6C27C6FC-BF0D-4649-99CB-2D63F8A47483}" type="pres">
      <dgm:prSet presAssocID="{01ACEEEB-E456-4196-9906-12BB970808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0AD99B8-354F-414F-BD5D-6D745CE2360A}" type="pres">
      <dgm:prSet presAssocID="{FCA8A5E7-6D13-40CC-83AD-4A677B11920B}" presName="linNode" presStyleCnt="0"/>
      <dgm:spPr/>
    </dgm:pt>
    <dgm:pt modelId="{7821AE8D-194A-429F-B0E4-4D1B977D63DE}" type="pres">
      <dgm:prSet presAssocID="{FCA8A5E7-6D13-40CC-83AD-4A677B11920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7FEB06-3918-4184-9B60-2DB79BD6B220}" type="pres">
      <dgm:prSet presAssocID="{FCA8A5E7-6D13-40CC-83AD-4A677B11920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576EB50-FFCE-4273-831E-317C602D04FE}" srcId="{FCA8A5E7-6D13-40CC-83AD-4A677B11920B}" destId="{D6553A6E-7EA3-426C-81E9-39CFD2A96C6B}" srcOrd="0" destOrd="0" parTransId="{CA9AB0ED-FF28-47A8-876B-BE050D95C187}" sibTransId="{4667D9FF-B449-43AE-985E-38E516E11D36}"/>
    <dgm:cxn modelId="{8D6C1889-BF49-44B0-AEC8-30549F3DF364}" srcId="{FCA8A5E7-6D13-40CC-83AD-4A677B11920B}" destId="{B6805057-935C-4DB1-A18B-29307908B514}" srcOrd="1" destOrd="0" parTransId="{7AF0AE9D-2570-43C9-AB1B-4B72970EACF0}" sibTransId="{59893F87-BC12-468A-AD70-395C1900ADE6}"/>
    <dgm:cxn modelId="{76C66804-56E3-421D-9288-BFDC5CB5A25C}" type="presOf" srcId="{D6553A6E-7EA3-426C-81E9-39CFD2A96C6B}" destId="{037FEB06-3918-4184-9B60-2DB79BD6B220}" srcOrd="0" destOrd="0" presId="urn:microsoft.com/office/officeart/2005/8/layout/vList5"/>
    <dgm:cxn modelId="{DBEAABED-7967-488A-B847-797385978063}" srcId="{01ACEEEB-E456-4196-9906-12BB9708089B}" destId="{FCA8A5E7-6D13-40CC-83AD-4A677B11920B}" srcOrd="0" destOrd="0" parTransId="{1654F90C-8B65-43D9-B55D-EEA723DBF550}" sibTransId="{668BB618-29BF-4B27-B732-6A7364EA4DB7}"/>
    <dgm:cxn modelId="{20C913A7-8A78-4D46-A3A2-488553649F5F}" type="presOf" srcId="{01ACEEEB-E456-4196-9906-12BB9708089B}" destId="{6C27C6FC-BF0D-4649-99CB-2D63F8A47483}" srcOrd="0" destOrd="0" presId="urn:microsoft.com/office/officeart/2005/8/layout/vList5"/>
    <dgm:cxn modelId="{B37B5B54-074A-4BCE-A9C9-763829AF7DB0}" type="presOf" srcId="{B6805057-935C-4DB1-A18B-29307908B514}" destId="{037FEB06-3918-4184-9B60-2DB79BD6B220}" srcOrd="0" destOrd="1" presId="urn:microsoft.com/office/officeart/2005/8/layout/vList5"/>
    <dgm:cxn modelId="{D6505C0D-6B8C-4C05-92D5-5DBFE0A31CED}" type="presOf" srcId="{FCA8A5E7-6D13-40CC-83AD-4A677B11920B}" destId="{7821AE8D-194A-429F-B0E4-4D1B977D63DE}" srcOrd="0" destOrd="0" presId="urn:microsoft.com/office/officeart/2005/8/layout/vList5"/>
    <dgm:cxn modelId="{DD691F19-C37B-4B7F-B475-384D6CD291E1}" type="presParOf" srcId="{6C27C6FC-BF0D-4649-99CB-2D63F8A47483}" destId="{C0AD99B8-354F-414F-BD5D-6D745CE2360A}" srcOrd="0" destOrd="0" presId="urn:microsoft.com/office/officeart/2005/8/layout/vList5"/>
    <dgm:cxn modelId="{843900C0-CCEB-4A06-BC7E-5494527FD229}" type="presParOf" srcId="{C0AD99B8-354F-414F-BD5D-6D745CE2360A}" destId="{7821AE8D-194A-429F-B0E4-4D1B977D63DE}" srcOrd="0" destOrd="0" presId="urn:microsoft.com/office/officeart/2005/8/layout/vList5"/>
    <dgm:cxn modelId="{41EE6436-116E-46EC-82FB-91352454F5E3}" type="presParOf" srcId="{C0AD99B8-354F-414F-BD5D-6D745CE2360A}" destId="{037FEB06-3918-4184-9B60-2DB79BD6B2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E83FC6-832D-4901-9DCF-387363A313C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6E30B72F-571F-47E8-BC5A-CEE1BABF596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Analice en primer lugar si los actores apoyan o se oponen a la iniciativa de regularizar la industria del pallet</a:t>
          </a:r>
          <a:endParaRPr lang="es-CL" sz="2000" dirty="0">
            <a:solidFill>
              <a:schemeClr val="bg1"/>
            </a:solidFill>
          </a:endParaRPr>
        </a:p>
      </dgm:t>
    </dgm:pt>
    <dgm:pt modelId="{2C32020B-88EC-493D-A475-27F81E3590DD}" type="parTrans" cxnId="{0C7D805C-1011-499F-875A-9862312CA570}">
      <dgm:prSet/>
      <dgm:spPr/>
      <dgm:t>
        <a:bodyPr/>
        <a:lstStyle/>
        <a:p>
          <a:endParaRPr lang="es-CL"/>
        </a:p>
      </dgm:t>
    </dgm:pt>
    <dgm:pt modelId="{FC6B72E4-3EC8-4788-A939-E463F92DF966}" type="sibTrans" cxnId="{0C7D805C-1011-499F-875A-9862312CA570}">
      <dgm:prSet/>
      <dgm:spPr/>
      <dgm:t>
        <a:bodyPr/>
        <a:lstStyle/>
        <a:p>
          <a:endParaRPr lang="es-CL"/>
        </a:p>
      </dgm:t>
    </dgm:pt>
    <dgm:pt modelId="{FDBDAD8E-9910-4C90-89CC-D52B102A1883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Mapa de Posiciones</a:t>
          </a:r>
          <a:endParaRPr lang="es-CL" sz="2800" dirty="0">
            <a:solidFill>
              <a:schemeClr val="bg1"/>
            </a:solidFill>
          </a:endParaRPr>
        </a:p>
      </dgm:t>
    </dgm:pt>
    <dgm:pt modelId="{A2ED08DC-313A-460F-998F-FF38C3307298}" type="parTrans" cxnId="{8B03DA0F-C410-401F-8C49-FF30E1316D86}">
      <dgm:prSet/>
      <dgm:spPr/>
    </dgm:pt>
    <dgm:pt modelId="{3EA23DF3-E003-4DC1-B0E9-3FC2616DD49F}" type="sibTrans" cxnId="{8B03DA0F-C410-401F-8C49-FF30E1316D86}">
      <dgm:prSet/>
      <dgm:spPr/>
    </dgm:pt>
    <dgm:pt modelId="{6293BBB4-9A01-41C6-99F3-5FB8D8AC39B2}">
      <dgm:prSet phldrT="[Texto]" custT="1"/>
      <dgm:spPr/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Considere el nivel de poder de cada uno de los actores, de acuerdo a la matriz dada.</a:t>
          </a:r>
          <a:endParaRPr lang="es-CL" sz="2000" dirty="0">
            <a:solidFill>
              <a:schemeClr val="bg1"/>
            </a:solidFill>
          </a:endParaRPr>
        </a:p>
      </dgm:t>
    </dgm:pt>
    <dgm:pt modelId="{C0B2EE60-218B-457A-A154-55299418EC9C}" type="parTrans" cxnId="{0158CA38-F90D-45A4-BA06-BDE9558B60A0}">
      <dgm:prSet/>
      <dgm:spPr/>
    </dgm:pt>
    <dgm:pt modelId="{AB1C2D07-FBC1-4499-9A0B-B905581DA981}" type="sibTrans" cxnId="{0158CA38-F90D-45A4-BA06-BDE9558B60A0}">
      <dgm:prSet/>
      <dgm:spPr/>
    </dgm:pt>
    <dgm:pt modelId="{2037E260-69E6-4134-A93A-0CEA4E081F1B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Análisis de Involucrados</a:t>
          </a:r>
          <a:endParaRPr lang="es-CL" sz="2800" dirty="0">
            <a:solidFill>
              <a:schemeClr val="bg1"/>
            </a:solidFill>
          </a:endParaRPr>
        </a:p>
      </dgm:t>
    </dgm:pt>
    <dgm:pt modelId="{63E51C68-2B6F-4F2D-BAB4-43455FD75F7C}" type="parTrans" cxnId="{96C5C62A-5E32-4B40-9B7D-CAE5E93B01E7}">
      <dgm:prSet/>
      <dgm:spPr/>
    </dgm:pt>
    <dgm:pt modelId="{5E42C89F-46F5-4F27-982B-60DA53337785}" type="sibTrans" cxnId="{96C5C62A-5E32-4B40-9B7D-CAE5E93B01E7}">
      <dgm:prSet/>
      <dgm:spPr/>
    </dgm:pt>
    <dgm:pt modelId="{B8D7CFD7-44B7-4319-B6F3-0E2AD23D93BF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Considere los intereses de cada una de las organizaciones</a:t>
          </a:r>
          <a:endParaRPr lang="es-CL" sz="2800" dirty="0">
            <a:solidFill>
              <a:schemeClr val="bg1"/>
            </a:solidFill>
          </a:endParaRPr>
        </a:p>
      </dgm:t>
    </dgm:pt>
    <dgm:pt modelId="{E3EDB001-7683-4179-B961-6107EC9CEE3F}" type="parTrans" cxnId="{CD7610CE-EC0C-4BE1-90AA-2A4D25EC680D}">
      <dgm:prSet/>
      <dgm:spPr/>
    </dgm:pt>
    <dgm:pt modelId="{7A243C42-158D-48A9-8DC1-9AA00C2483D5}" type="sibTrans" cxnId="{CD7610CE-EC0C-4BE1-90AA-2A4D25EC680D}">
      <dgm:prSet/>
      <dgm:spPr/>
    </dgm:pt>
    <dgm:pt modelId="{5C1764F4-C93A-40CD-BFE7-860A3EBBC383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Evalué el nivel de prioridad para cada uno de los actores</a:t>
          </a:r>
          <a:endParaRPr lang="es-CL" sz="2800" dirty="0">
            <a:solidFill>
              <a:schemeClr val="bg1"/>
            </a:solidFill>
          </a:endParaRPr>
        </a:p>
      </dgm:t>
    </dgm:pt>
    <dgm:pt modelId="{E2C78555-3763-4946-8B6B-7DC6ED1B1492}" type="parTrans" cxnId="{92B97101-38CB-418D-B34B-40ACDE493674}">
      <dgm:prSet/>
      <dgm:spPr/>
    </dgm:pt>
    <dgm:pt modelId="{0AD4E66F-AA6F-4992-BF57-2FD8F4FA1339}" type="sibTrans" cxnId="{92B97101-38CB-418D-B34B-40ACDE493674}">
      <dgm:prSet/>
      <dgm:spPr/>
    </dgm:pt>
    <dgm:pt modelId="{42EBB30C-ABD1-4501-A8D9-17B1AC8D426D}" type="pres">
      <dgm:prSet presAssocID="{9DE83FC6-832D-4901-9DCF-387363A313C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01A83D3-90B9-4008-95E3-E230213935EA}" type="pres">
      <dgm:prSet presAssocID="{FDBDAD8E-9910-4C90-89CC-D52B102A1883}" presName="compNode" presStyleCnt="0"/>
      <dgm:spPr/>
    </dgm:pt>
    <dgm:pt modelId="{95838C40-0B56-4AF4-9D35-C118714CD5AF}" type="pres">
      <dgm:prSet presAssocID="{FDBDAD8E-9910-4C90-89CC-D52B102A1883}" presName="aNode" presStyleLbl="bgShp" presStyleIdx="0" presStyleCnt="2"/>
      <dgm:spPr/>
      <dgm:t>
        <a:bodyPr/>
        <a:lstStyle/>
        <a:p>
          <a:endParaRPr lang="es-CL"/>
        </a:p>
      </dgm:t>
    </dgm:pt>
    <dgm:pt modelId="{816FE359-E3E6-40D3-AAB2-5301F961CD67}" type="pres">
      <dgm:prSet presAssocID="{FDBDAD8E-9910-4C90-89CC-D52B102A1883}" presName="textNode" presStyleLbl="bgShp" presStyleIdx="0" presStyleCnt="2"/>
      <dgm:spPr/>
      <dgm:t>
        <a:bodyPr/>
        <a:lstStyle/>
        <a:p>
          <a:endParaRPr lang="es-CL"/>
        </a:p>
      </dgm:t>
    </dgm:pt>
    <dgm:pt modelId="{6C1D28D1-50B4-437B-8A7A-7F8C0B5D883F}" type="pres">
      <dgm:prSet presAssocID="{FDBDAD8E-9910-4C90-89CC-D52B102A1883}" presName="compChildNode" presStyleCnt="0"/>
      <dgm:spPr/>
    </dgm:pt>
    <dgm:pt modelId="{41E34648-57C7-4915-B259-0E4D4CC6D39F}" type="pres">
      <dgm:prSet presAssocID="{FDBDAD8E-9910-4C90-89CC-D52B102A1883}" presName="theInnerList" presStyleCnt="0"/>
      <dgm:spPr/>
    </dgm:pt>
    <dgm:pt modelId="{DF43CEC9-DBD1-42E6-BC2F-46E3E6733554}" type="pres">
      <dgm:prSet presAssocID="{6E30B72F-571F-47E8-BC5A-CEE1BABF5969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DF460D8-D622-44D3-B741-8844E83B82B0}" type="pres">
      <dgm:prSet presAssocID="{6E30B72F-571F-47E8-BC5A-CEE1BABF5969}" presName="aSpace2" presStyleCnt="0"/>
      <dgm:spPr/>
    </dgm:pt>
    <dgm:pt modelId="{5A197860-1E47-455B-B589-6A9A0729E42A}" type="pres">
      <dgm:prSet presAssocID="{6293BBB4-9A01-41C6-99F3-5FB8D8AC39B2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1519FA-1B6A-4157-9F50-B980B4A3321D}" type="pres">
      <dgm:prSet presAssocID="{FDBDAD8E-9910-4C90-89CC-D52B102A1883}" presName="aSpace" presStyleCnt="0"/>
      <dgm:spPr/>
    </dgm:pt>
    <dgm:pt modelId="{25A4D796-E930-49D3-9CD0-CED64552A43B}" type="pres">
      <dgm:prSet presAssocID="{2037E260-69E6-4134-A93A-0CEA4E081F1B}" presName="compNode" presStyleCnt="0"/>
      <dgm:spPr/>
    </dgm:pt>
    <dgm:pt modelId="{351362FD-F0DA-4D6F-86D9-86417C6CF230}" type="pres">
      <dgm:prSet presAssocID="{2037E260-69E6-4134-A93A-0CEA4E081F1B}" presName="aNode" presStyleLbl="bgShp" presStyleIdx="1" presStyleCnt="2"/>
      <dgm:spPr/>
      <dgm:t>
        <a:bodyPr/>
        <a:lstStyle/>
        <a:p>
          <a:endParaRPr lang="es-CL"/>
        </a:p>
      </dgm:t>
    </dgm:pt>
    <dgm:pt modelId="{F458D3C2-3705-4FEB-B509-130B64BC8AD4}" type="pres">
      <dgm:prSet presAssocID="{2037E260-69E6-4134-A93A-0CEA4E081F1B}" presName="textNode" presStyleLbl="bgShp" presStyleIdx="1" presStyleCnt="2"/>
      <dgm:spPr/>
      <dgm:t>
        <a:bodyPr/>
        <a:lstStyle/>
        <a:p>
          <a:endParaRPr lang="es-CL"/>
        </a:p>
      </dgm:t>
    </dgm:pt>
    <dgm:pt modelId="{D3BBCDCE-AC6B-420D-9ECD-D538F219697C}" type="pres">
      <dgm:prSet presAssocID="{2037E260-69E6-4134-A93A-0CEA4E081F1B}" presName="compChildNode" presStyleCnt="0"/>
      <dgm:spPr/>
    </dgm:pt>
    <dgm:pt modelId="{C17E9BC8-4834-4E32-9CC6-04CD24F36C3D}" type="pres">
      <dgm:prSet presAssocID="{2037E260-69E6-4134-A93A-0CEA4E081F1B}" presName="theInnerList" presStyleCnt="0"/>
      <dgm:spPr/>
    </dgm:pt>
    <dgm:pt modelId="{98A664CE-4536-41E6-BCC8-1135F896CD64}" type="pres">
      <dgm:prSet presAssocID="{B8D7CFD7-44B7-4319-B6F3-0E2AD23D93BF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DD2F6C-8B78-48F4-972B-12CEDB011810}" type="pres">
      <dgm:prSet presAssocID="{B8D7CFD7-44B7-4319-B6F3-0E2AD23D93BF}" presName="aSpace2" presStyleCnt="0"/>
      <dgm:spPr/>
    </dgm:pt>
    <dgm:pt modelId="{8F0C3B8F-1577-4D1F-8DCD-52B25DFB250C}" type="pres">
      <dgm:prSet presAssocID="{5C1764F4-C93A-40CD-BFE7-860A3EBBC383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D3CAB75-AA7F-4D82-AE25-3133C7A6DD58}" type="presOf" srcId="{FDBDAD8E-9910-4C90-89CC-D52B102A1883}" destId="{816FE359-E3E6-40D3-AAB2-5301F961CD67}" srcOrd="1" destOrd="0" presId="urn:microsoft.com/office/officeart/2005/8/layout/lProcess2"/>
    <dgm:cxn modelId="{EFDE9CB4-9DC8-4548-9E0D-AD5BD9C473D5}" type="presOf" srcId="{6E30B72F-571F-47E8-BC5A-CEE1BABF5969}" destId="{DF43CEC9-DBD1-42E6-BC2F-46E3E6733554}" srcOrd="0" destOrd="0" presId="urn:microsoft.com/office/officeart/2005/8/layout/lProcess2"/>
    <dgm:cxn modelId="{C5D441DD-9965-47E3-9931-CCE265A6BC4D}" type="presOf" srcId="{9DE83FC6-832D-4901-9DCF-387363A313CB}" destId="{42EBB30C-ABD1-4501-A8D9-17B1AC8D426D}" srcOrd="0" destOrd="0" presId="urn:microsoft.com/office/officeart/2005/8/layout/lProcess2"/>
    <dgm:cxn modelId="{96C5C62A-5E32-4B40-9B7D-CAE5E93B01E7}" srcId="{9DE83FC6-832D-4901-9DCF-387363A313CB}" destId="{2037E260-69E6-4134-A93A-0CEA4E081F1B}" srcOrd="1" destOrd="0" parTransId="{63E51C68-2B6F-4F2D-BAB4-43455FD75F7C}" sibTransId="{5E42C89F-46F5-4F27-982B-60DA53337785}"/>
    <dgm:cxn modelId="{F576D198-5A9E-4147-923B-1E2EC940857F}" type="presOf" srcId="{B8D7CFD7-44B7-4319-B6F3-0E2AD23D93BF}" destId="{98A664CE-4536-41E6-BCC8-1135F896CD64}" srcOrd="0" destOrd="0" presId="urn:microsoft.com/office/officeart/2005/8/layout/lProcess2"/>
    <dgm:cxn modelId="{0A64FD9D-D624-4B6D-99D3-C5367ED54A59}" type="presOf" srcId="{6293BBB4-9A01-41C6-99F3-5FB8D8AC39B2}" destId="{5A197860-1E47-455B-B589-6A9A0729E42A}" srcOrd="0" destOrd="0" presId="urn:microsoft.com/office/officeart/2005/8/layout/lProcess2"/>
    <dgm:cxn modelId="{D91D28A7-AF9B-498D-AA82-AE527FAADECE}" type="presOf" srcId="{5C1764F4-C93A-40CD-BFE7-860A3EBBC383}" destId="{8F0C3B8F-1577-4D1F-8DCD-52B25DFB250C}" srcOrd="0" destOrd="0" presId="urn:microsoft.com/office/officeart/2005/8/layout/lProcess2"/>
    <dgm:cxn modelId="{ACB8BD5F-6AC9-430C-A981-76E7827BA95A}" type="presOf" srcId="{2037E260-69E6-4134-A93A-0CEA4E081F1B}" destId="{F458D3C2-3705-4FEB-B509-130B64BC8AD4}" srcOrd="1" destOrd="0" presId="urn:microsoft.com/office/officeart/2005/8/layout/lProcess2"/>
    <dgm:cxn modelId="{713F3863-D307-4C0A-A7F5-7B48C45C3A9A}" type="presOf" srcId="{FDBDAD8E-9910-4C90-89CC-D52B102A1883}" destId="{95838C40-0B56-4AF4-9D35-C118714CD5AF}" srcOrd="0" destOrd="0" presId="urn:microsoft.com/office/officeart/2005/8/layout/lProcess2"/>
    <dgm:cxn modelId="{0C7D805C-1011-499F-875A-9862312CA570}" srcId="{FDBDAD8E-9910-4C90-89CC-D52B102A1883}" destId="{6E30B72F-571F-47E8-BC5A-CEE1BABF5969}" srcOrd="0" destOrd="0" parTransId="{2C32020B-88EC-493D-A475-27F81E3590DD}" sibTransId="{FC6B72E4-3EC8-4788-A939-E463F92DF966}"/>
    <dgm:cxn modelId="{8B03DA0F-C410-401F-8C49-FF30E1316D86}" srcId="{9DE83FC6-832D-4901-9DCF-387363A313CB}" destId="{FDBDAD8E-9910-4C90-89CC-D52B102A1883}" srcOrd="0" destOrd="0" parTransId="{A2ED08DC-313A-460F-998F-FF38C3307298}" sibTransId="{3EA23DF3-E003-4DC1-B0E9-3FC2616DD49F}"/>
    <dgm:cxn modelId="{1A049303-0884-4760-8BEC-26F21FAE3CDE}" type="presOf" srcId="{2037E260-69E6-4134-A93A-0CEA4E081F1B}" destId="{351362FD-F0DA-4D6F-86D9-86417C6CF230}" srcOrd="0" destOrd="0" presId="urn:microsoft.com/office/officeart/2005/8/layout/lProcess2"/>
    <dgm:cxn modelId="{92B97101-38CB-418D-B34B-40ACDE493674}" srcId="{2037E260-69E6-4134-A93A-0CEA4E081F1B}" destId="{5C1764F4-C93A-40CD-BFE7-860A3EBBC383}" srcOrd="1" destOrd="0" parTransId="{E2C78555-3763-4946-8B6B-7DC6ED1B1492}" sibTransId="{0AD4E66F-AA6F-4992-BF57-2FD8F4FA1339}"/>
    <dgm:cxn modelId="{CD7610CE-EC0C-4BE1-90AA-2A4D25EC680D}" srcId="{2037E260-69E6-4134-A93A-0CEA4E081F1B}" destId="{B8D7CFD7-44B7-4319-B6F3-0E2AD23D93BF}" srcOrd="0" destOrd="0" parTransId="{E3EDB001-7683-4179-B961-6107EC9CEE3F}" sibTransId="{7A243C42-158D-48A9-8DC1-9AA00C2483D5}"/>
    <dgm:cxn modelId="{0158CA38-F90D-45A4-BA06-BDE9558B60A0}" srcId="{FDBDAD8E-9910-4C90-89CC-D52B102A1883}" destId="{6293BBB4-9A01-41C6-99F3-5FB8D8AC39B2}" srcOrd="1" destOrd="0" parTransId="{C0B2EE60-218B-457A-A154-55299418EC9C}" sibTransId="{AB1C2D07-FBC1-4499-9A0B-B905581DA981}"/>
    <dgm:cxn modelId="{1F0D22FF-F0F0-4121-8367-AA5D2356B8D6}" type="presParOf" srcId="{42EBB30C-ABD1-4501-A8D9-17B1AC8D426D}" destId="{401A83D3-90B9-4008-95E3-E230213935EA}" srcOrd="0" destOrd="0" presId="urn:microsoft.com/office/officeart/2005/8/layout/lProcess2"/>
    <dgm:cxn modelId="{177C07EC-F3DD-4A27-9EF9-8BE9EA9CECFB}" type="presParOf" srcId="{401A83D3-90B9-4008-95E3-E230213935EA}" destId="{95838C40-0B56-4AF4-9D35-C118714CD5AF}" srcOrd="0" destOrd="0" presId="urn:microsoft.com/office/officeart/2005/8/layout/lProcess2"/>
    <dgm:cxn modelId="{765FA2C4-DEE8-49AC-A16D-01694F2BF3D5}" type="presParOf" srcId="{401A83D3-90B9-4008-95E3-E230213935EA}" destId="{816FE359-E3E6-40D3-AAB2-5301F961CD67}" srcOrd="1" destOrd="0" presId="urn:microsoft.com/office/officeart/2005/8/layout/lProcess2"/>
    <dgm:cxn modelId="{269DA92B-CC08-45C7-8F86-763E2826BEF6}" type="presParOf" srcId="{401A83D3-90B9-4008-95E3-E230213935EA}" destId="{6C1D28D1-50B4-437B-8A7A-7F8C0B5D883F}" srcOrd="2" destOrd="0" presId="urn:microsoft.com/office/officeart/2005/8/layout/lProcess2"/>
    <dgm:cxn modelId="{D828F6A7-5340-4B9F-BE27-EC38776D1EBD}" type="presParOf" srcId="{6C1D28D1-50B4-437B-8A7A-7F8C0B5D883F}" destId="{41E34648-57C7-4915-B259-0E4D4CC6D39F}" srcOrd="0" destOrd="0" presId="urn:microsoft.com/office/officeart/2005/8/layout/lProcess2"/>
    <dgm:cxn modelId="{D86A7D04-51FD-4C70-B9E9-97A93BA1B617}" type="presParOf" srcId="{41E34648-57C7-4915-B259-0E4D4CC6D39F}" destId="{DF43CEC9-DBD1-42E6-BC2F-46E3E6733554}" srcOrd="0" destOrd="0" presId="urn:microsoft.com/office/officeart/2005/8/layout/lProcess2"/>
    <dgm:cxn modelId="{3B45A4F1-D2EE-4DDB-A07E-13054C9B5C7A}" type="presParOf" srcId="{41E34648-57C7-4915-B259-0E4D4CC6D39F}" destId="{DDF460D8-D622-44D3-B741-8844E83B82B0}" srcOrd="1" destOrd="0" presId="urn:microsoft.com/office/officeart/2005/8/layout/lProcess2"/>
    <dgm:cxn modelId="{139AB124-6214-4C77-988D-CC4C0BE1B011}" type="presParOf" srcId="{41E34648-57C7-4915-B259-0E4D4CC6D39F}" destId="{5A197860-1E47-455B-B589-6A9A0729E42A}" srcOrd="2" destOrd="0" presId="urn:microsoft.com/office/officeart/2005/8/layout/lProcess2"/>
    <dgm:cxn modelId="{FAFB35CA-99C3-4199-847D-54749289CD22}" type="presParOf" srcId="{42EBB30C-ABD1-4501-A8D9-17B1AC8D426D}" destId="{A91519FA-1B6A-4157-9F50-B980B4A3321D}" srcOrd="1" destOrd="0" presId="urn:microsoft.com/office/officeart/2005/8/layout/lProcess2"/>
    <dgm:cxn modelId="{0270C33C-ADEC-4B0F-9A67-456EBB571752}" type="presParOf" srcId="{42EBB30C-ABD1-4501-A8D9-17B1AC8D426D}" destId="{25A4D796-E930-49D3-9CD0-CED64552A43B}" srcOrd="2" destOrd="0" presId="urn:microsoft.com/office/officeart/2005/8/layout/lProcess2"/>
    <dgm:cxn modelId="{922D2611-FBF6-4335-B613-E862B6102CEB}" type="presParOf" srcId="{25A4D796-E930-49D3-9CD0-CED64552A43B}" destId="{351362FD-F0DA-4D6F-86D9-86417C6CF230}" srcOrd="0" destOrd="0" presId="urn:microsoft.com/office/officeart/2005/8/layout/lProcess2"/>
    <dgm:cxn modelId="{2E68BB19-510D-48D3-B5EF-51D644BA7C8F}" type="presParOf" srcId="{25A4D796-E930-49D3-9CD0-CED64552A43B}" destId="{F458D3C2-3705-4FEB-B509-130B64BC8AD4}" srcOrd="1" destOrd="0" presId="urn:microsoft.com/office/officeart/2005/8/layout/lProcess2"/>
    <dgm:cxn modelId="{2BB56F2C-69EE-48D1-91C0-797701F2A522}" type="presParOf" srcId="{25A4D796-E930-49D3-9CD0-CED64552A43B}" destId="{D3BBCDCE-AC6B-420D-9ECD-D538F219697C}" srcOrd="2" destOrd="0" presId="urn:microsoft.com/office/officeart/2005/8/layout/lProcess2"/>
    <dgm:cxn modelId="{C7353DF7-3170-48CA-9FAC-0C518B792799}" type="presParOf" srcId="{D3BBCDCE-AC6B-420D-9ECD-D538F219697C}" destId="{C17E9BC8-4834-4E32-9CC6-04CD24F36C3D}" srcOrd="0" destOrd="0" presId="urn:microsoft.com/office/officeart/2005/8/layout/lProcess2"/>
    <dgm:cxn modelId="{295DF6B1-B49E-4592-AA01-3068A79719C9}" type="presParOf" srcId="{C17E9BC8-4834-4E32-9CC6-04CD24F36C3D}" destId="{98A664CE-4536-41E6-BCC8-1135F896CD64}" srcOrd="0" destOrd="0" presId="urn:microsoft.com/office/officeart/2005/8/layout/lProcess2"/>
    <dgm:cxn modelId="{AF1D66A7-E3B2-4CD5-BBBA-3A07A8907708}" type="presParOf" srcId="{C17E9BC8-4834-4E32-9CC6-04CD24F36C3D}" destId="{28DD2F6C-8B78-48F4-972B-12CEDB011810}" srcOrd="1" destOrd="0" presId="urn:microsoft.com/office/officeart/2005/8/layout/lProcess2"/>
    <dgm:cxn modelId="{EC33001E-33C1-4290-9B3E-A92D1EB36F32}" type="presParOf" srcId="{C17E9BC8-4834-4E32-9CC6-04CD24F36C3D}" destId="{8F0C3B8F-1577-4D1F-8DCD-52B25DFB250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E83FC6-832D-4901-9DCF-387363A313C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6E30B72F-571F-47E8-BC5A-CEE1BABF596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Identifique y ubique a los actores en el campo de posiciones de acuerdo a lo planteado en el Mapa de Posiciones.</a:t>
          </a:r>
          <a:endParaRPr lang="es-CL" sz="2000" dirty="0">
            <a:solidFill>
              <a:schemeClr val="bg1"/>
            </a:solidFill>
          </a:endParaRPr>
        </a:p>
      </dgm:t>
    </dgm:pt>
    <dgm:pt modelId="{2C32020B-88EC-493D-A475-27F81E3590DD}" type="parTrans" cxnId="{0C7D805C-1011-499F-875A-9862312CA570}">
      <dgm:prSet/>
      <dgm:spPr/>
      <dgm:t>
        <a:bodyPr/>
        <a:lstStyle/>
        <a:p>
          <a:endParaRPr lang="es-CL"/>
        </a:p>
      </dgm:t>
    </dgm:pt>
    <dgm:pt modelId="{FC6B72E4-3EC8-4788-A939-E463F92DF966}" type="sibTrans" cxnId="{0C7D805C-1011-499F-875A-9862312CA570}">
      <dgm:prSet/>
      <dgm:spPr/>
      <dgm:t>
        <a:bodyPr/>
        <a:lstStyle/>
        <a:p>
          <a:endParaRPr lang="es-CL"/>
        </a:p>
      </dgm:t>
    </dgm:pt>
    <dgm:pt modelId="{FDBDAD8E-9910-4C90-89CC-D52B102A1883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Campo de Fuerza</a:t>
          </a:r>
          <a:endParaRPr lang="es-CL" sz="2800" dirty="0">
            <a:solidFill>
              <a:schemeClr val="bg1"/>
            </a:solidFill>
          </a:endParaRPr>
        </a:p>
      </dgm:t>
    </dgm:pt>
    <dgm:pt modelId="{A2ED08DC-313A-460F-998F-FF38C3307298}" type="parTrans" cxnId="{8B03DA0F-C410-401F-8C49-FF30E1316D86}">
      <dgm:prSet/>
      <dgm:spPr/>
    </dgm:pt>
    <dgm:pt modelId="{3EA23DF3-E003-4DC1-B0E9-3FC2616DD49F}" type="sibTrans" cxnId="{8B03DA0F-C410-401F-8C49-FF30E1316D86}">
      <dgm:prSet/>
      <dgm:spPr/>
    </dgm:pt>
    <dgm:pt modelId="{2037E260-69E6-4134-A93A-0CEA4E081F1B}">
      <dgm:prSet phldrT="[Texto]" custT="1"/>
      <dgm:spPr/>
      <dgm:t>
        <a:bodyPr/>
        <a:lstStyle/>
        <a:p>
          <a:r>
            <a:rPr lang="es-ES_tradnl" sz="2800" dirty="0" smtClean="0">
              <a:solidFill>
                <a:schemeClr val="bg1"/>
              </a:solidFill>
            </a:rPr>
            <a:t>Estrategias</a:t>
          </a:r>
          <a:endParaRPr lang="es-CL" sz="2800" dirty="0">
            <a:solidFill>
              <a:schemeClr val="bg1"/>
            </a:solidFill>
          </a:endParaRPr>
        </a:p>
      </dgm:t>
    </dgm:pt>
    <dgm:pt modelId="{63E51C68-2B6F-4F2D-BAB4-43455FD75F7C}" type="parTrans" cxnId="{96C5C62A-5E32-4B40-9B7D-CAE5E93B01E7}">
      <dgm:prSet/>
      <dgm:spPr/>
    </dgm:pt>
    <dgm:pt modelId="{5E42C89F-46F5-4F27-982B-60DA53337785}" type="sibTrans" cxnId="{96C5C62A-5E32-4B40-9B7D-CAE5E93B01E7}">
      <dgm:prSet/>
      <dgm:spPr/>
    </dgm:pt>
    <dgm:pt modelId="{B8D7CFD7-44B7-4319-B6F3-0E2AD23D93BF}">
      <dgm:prSet phldrT="[Texto]" custT="1"/>
      <dgm:spPr/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Identifique las estrategias positivas y analice cada una de ellas. Para mediar el conflicto existente</a:t>
          </a:r>
          <a:endParaRPr lang="es-CL" sz="2000" dirty="0">
            <a:solidFill>
              <a:schemeClr val="bg1"/>
            </a:solidFill>
          </a:endParaRPr>
        </a:p>
      </dgm:t>
    </dgm:pt>
    <dgm:pt modelId="{E3EDB001-7683-4179-B961-6107EC9CEE3F}" type="parTrans" cxnId="{CD7610CE-EC0C-4BE1-90AA-2A4D25EC680D}">
      <dgm:prSet/>
      <dgm:spPr/>
    </dgm:pt>
    <dgm:pt modelId="{7A243C42-158D-48A9-8DC1-9AA00C2483D5}" type="sibTrans" cxnId="{CD7610CE-EC0C-4BE1-90AA-2A4D25EC680D}">
      <dgm:prSet/>
      <dgm:spPr/>
    </dgm:pt>
    <dgm:pt modelId="{5C1764F4-C93A-40CD-BFE7-860A3EBBC383}">
      <dgm:prSet phldrT="[Texto]" custT="1"/>
      <dgm:spPr/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Estrategias negativas, aquellas que con su implementación afecta la mediación pero que la requiero llevarla a cabo.</a:t>
          </a:r>
          <a:endParaRPr lang="es-CL" sz="2000" dirty="0">
            <a:solidFill>
              <a:schemeClr val="bg1"/>
            </a:solidFill>
          </a:endParaRPr>
        </a:p>
      </dgm:t>
    </dgm:pt>
    <dgm:pt modelId="{E2C78555-3763-4946-8B6B-7DC6ED1B1492}" type="parTrans" cxnId="{92B97101-38CB-418D-B34B-40ACDE493674}">
      <dgm:prSet/>
      <dgm:spPr/>
    </dgm:pt>
    <dgm:pt modelId="{0AD4E66F-AA6F-4992-BF57-2FD8F4FA1339}" type="sibTrans" cxnId="{92B97101-38CB-418D-B34B-40ACDE493674}">
      <dgm:prSet/>
      <dgm:spPr/>
    </dgm:pt>
    <dgm:pt modelId="{42EBB30C-ABD1-4501-A8D9-17B1AC8D426D}" type="pres">
      <dgm:prSet presAssocID="{9DE83FC6-832D-4901-9DCF-387363A313C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01A83D3-90B9-4008-95E3-E230213935EA}" type="pres">
      <dgm:prSet presAssocID="{FDBDAD8E-9910-4C90-89CC-D52B102A1883}" presName="compNode" presStyleCnt="0"/>
      <dgm:spPr/>
    </dgm:pt>
    <dgm:pt modelId="{95838C40-0B56-4AF4-9D35-C118714CD5AF}" type="pres">
      <dgm:prSet presAssocID="{FDBDAD8E-9910-4C90-89CC-D52B102A1883}" presName="aNode" presStyleLbl="bgShp" presStyleIdx="0" presStyleCnt="2"/>
      <dgm:spPr/>
      <dgm:t>
        <a:bodyPr/>
        <a:lstStyle/>
        <a:p>
          <a:endParaRPr lang="es-CL"/>
        </a:p>
      </dgm:t>
    </dgm:pt>
    <dgm:pt modelId="{816FE359-E3E6-40D3-AAB2-5301F961CD67}" type="pres">
      <dgm:prSet presAssocID="{FDBDAD8E-9910-4C90-89CC-D52B102A1883}" presName="textNode" presStyleLbl="bgShp" presStyleIdx="0" presStyleCnt="2"/>
      <dgm:spPr/>
      <dgm:t>
        <a:bodyPr/>
        <a:lstStyle/>
        <a:p>
          <a:endParaRPr lang="es-CL"/>
        </a:p>
      </dgm:t>
    </dgm:pt>
    <dgm:pt modelId="{6C1D28D1-50B4-437B-8A7A-7F8C0B5D883F}" type="pres">
      <dgm:prSet presAssocID="{FDBDAD8E-9910-4C90-89CC-D52B102A1883}" presName="compChildNode" presStyleCnt="0"/>
      <dgm:spPr/>
    </dgm:pt>
    <dgm:pt modelId="{41E34648-57C7-4915-B259-0E4D4CC6D39F}" type="pres">
      <dgm:prSet presAssocID="{FDBDAD8E-9910-4C90-89CC-D52B102A1883}" presName="theInnerList" presStyleCnt="0"/>
      <dgm:spPr/>
    </dgm:pt>
    <dgm:pt modelId="{DF43CEC9-DBD1-42E6-BC2F-46E3E6733554}" type="pres">
      <dgm:prSet presAssocID="{6E30B72F-571F-47E8-BC5A-CEE1BABF596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1519FA-1B6A-4157-9F50-B980B4A3321D}" type="pres">
      <dgm:prSet presAssocID="{FDBDAD8E-9910-4C90-89CC-D52B102A1883}" presName="aSpace" presStyleCnt="0"/>
      <dgm:spPr/>
    </dgm:pt>
    <dgm:pt modelId="{25A4D796-E930-49D3-9CD0-CED64552A43B}" type="pres">
      <dgm:prSet presAssocID="{2037E260-69E6-4134-A93A-0CEA4E081F1B}" presName="compNode" presStyleCnt="0"/>
      <dgm:spPr/>
    </dgm:pt>
    <dgm:pt modelId="{351362FD-F0DA-4D6F-86D9-86417C6CF230}" type="pres">
      <dgm:prSet presAssocID="{2037E260-69E6-4134-A93A-0CEA4E081F1B}" presName="aNode" presStyleLbl="bgShp" presStyleIdx="1" presStyleCnt="2"/>
      <dgm:spPr/>
      <dgm:t>
        <a:bodyPr/>
        <a:lstStyle/>
        <a:p>
          <a:endParaRPr lang="es-CL"/>
        </a:p>
      </dgm:t>
    </dgm:pt>
    <dgm:pt modelId="{F458D3C2-3705-4FEB-B509-130B64BC8AD4}" type="pres">
      <dgm:prSet presAssocID="{2037E260-69E6-4134-A93A-0CEA4E081F1B}" presName="textNode" presStyleLbl="bgShp" presStyleIdx="1" presStyleCnt="2"/>
      <dgm:spPr/>
      <dgm:t>
        <a:bodyPr/>
        <a:lstStyle/>
        <a:p>
          <a:endParaRPr lang="es-CL"/>
        </a:p>
      </dgm:t>
    </dgm:pt>
    <dgm:pt modelId="{D3BBCDCE-AC6B-420D-9ECD-D538F219697C}" type="pres">
      <dgm:prSet presAssocID="{2037E260-69E6-4134-A93A-0CEA4E081F1B}" presName="compChildNode" presStyleCnt="0"/>
      <dgm:spPr/>
    </dgm:pt>
    <dgm:pt modelId="{C17E9BC8-4834-4E32-9CC6-04CD24F36C3D}" type="pres">
      <dgm:prSet presAssocID="{2037E260-69E6-4134-A93A-0CEA4E081F1B}" presName="theInnerList" presStyleCnt="0"/>
      <dgm:spPr/>
    </dgm:pt>
    <dgm:pt modelId="{98A664CE-4536-41E6-BCC8-1135F896CD64}" type="pres">
      <dgm:prSet presAssocID="{B8D7CFD7-44B7-4319-B6F3-0E2AD23D93B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DD2F6C-8B78-48F4-972B-12CEDB011810}" type="pres">
      <dgm:prSet presAssocID="{B8D7CFD7-44B7-4319-B6F3-0E2AD23D93BF}" presName="aSpace2" presStyleCnt="0"/>
      <dgm:spPr/>
    </dgm:pt>
    <dgm:pt modelId="{8F0C3B8F-1577-4D1F-8DCD-52B25DFB250C}" type="pres">
      <dgm:prSet presAssocID="{5C1764F4-C93A-40CD-BFE7-860A3EBBC38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3B18711-9820-49E9-BF7B-211A091A51BF}" type="presOf" srcId="{2037E260-69E6-4134-A93A-0CEA4E081F1B}" destId="{F458D3C2-3705-4FEB-B509-130B64BC8AD4}" srcOrd="1" destOrd="0" presId="urn:microsoft.com/office/officeart/2005/8/layout/lProcess2"/>
    <dgm:cxn modelId="{299D2A2F-27D9-4D91-9B26-0F5C21ECD179}" type="presOf" srcId="{B8D7CFD7-44B7-4319-B6F3-0E2AD23D93BF}" destId="{98A664CE-4536-41E6-BCC8-1135F896CD64}" srcOrd="0" destOrd="0" presId="urn:microsoft.com/office/officeart/2005/8/layout/lProcess2"/>
    <dgm:cxn modelId="{6A1B6ABA-5A3A-40BC-8192-A0513A9114A5}" type="presOf" srcId="{6E30B72F-571F-47E8-BC5A-CEE1BABF5969}" destId="{DF43CEC9-DBD1-42E6-BC2F-46E3E6733554}" srcOrd="0" destOrd="0" presId="urn:microsoft.com/office/officeart/2005/8/layout/lProcess2"/>
    <dgm:cxn modelId="{96C5C62A-5E32-4B40-9B7D-CAE5E93B01E7}" srcId="{9DE83FC6-832D-4901-9DCF-387363A313CB}" destId="{2037E260-69E6-4134-A93A-0CEA4E081F1B}" srcOrd="1" destOrd="0" parTransId="{63E51C68-2B6F-4F2D-BAB4-43455FD75F7C}" sibTransId="{5E42C89F-46F5-4F27-982B-60DA53337785}"/>
    <dgm:cxn modelId="{8E1C1124-B6DB-4598-8840-B2448AD8C6BF}" type="presOf" srcId="{2037E260-69E6-4134-A93A-0CEA4E081F1B}" destId="{351362FD-F0DA-4D6F-86D9-86417C6CF230}" srcOrd="0" destOrd="0" presId="urn:microsoft.com/office/officeart/2005/8/layout/lProcess2"/>
    <dgm:cxn modelId="{6D6F9EC8-D782-4202-BF75-A6952003007D}" type="presOf" srcId="{FDBDAD8E-9910-4C90-89CC-D52B102A1883}" destId="{816FE359-E3E6-40D3-AAB2-5301F961CD67}" srcOrd="1" destOrd="0" presId="urn:microsoft.com/office/officeart/2005/8/layout/lProcess2"/>
    <dgm:cxn modelId="{B8140E68-1BD6-4C4F-AD95-967E581B56A9}" type="presOf" srcId="{5C1764F4-C93A-40CD-BFE7-860A3EBBC383}" destId="{8F0C3B8F-1577-4D1F-8DCD-52B25DFB250C}" srcOrd="0" destOrd="0" presId="urn:microsoft.com/office/officeart/2005/8/layout/lProcess2"/>
    <dgm:cxn modelId="{73D26559-91B0-4DB2-8CA2-3A272A82833F}" type="presOf" srcId="{FDBDAD8E-9910-4C90-89CC-D52B102A1883}" destId="{95838C40-0B56-4AF4-9D35-C118714CD5AF}" srcOrd="0" destOrd="0" presId="urn:microsoft.com/office/officeart/2005/8/layout/lProcess2"/>
    <dgm:cxn modelId="{0C7D805C-1011-499F-875A-9862312CA570}" srcId="{FDBDAD8E-9910-4C90-89CC-D52B102A1883}" destId="{6E30B72F-571F-47E8-BC5A-CEE1BABF5969}" srcOrd="0" destOrd="0" parTransId="{2C32020B-88EC-493D-A475-27F81E3590DD}" sibTransId="{FC6B72E4-3EC8-4788-A939-E463F92DF966}"/>
    <dgm:cxn modelId="{8B03DA0F-C410-401F-8C49-FF30E1316D86}" srcId="{9DE83FC6-832D-4901-9DCF-387363A313CB}" destId="{FDBDAD8E-9910-4C90-89CC-D52B102A1883}" srcOrd="0" destOrd="0" parTransId="{A2ED08DC-313A-460F-998F-FF38C3307298}" sibTransId="{3EA23DF3-E003-4DC1-B0E9-3FC2616DD49F}"/>
    <dgm:cxn modelId="{F2CAA197-1294-4F4B-9880-D9BF71B305BD}" type="presOf" srcId="{9DE83FC6-832D-4901-9DCF-387363A313CB}" destId="{42EBB30C-ABD1-4501-A8D9-17B1AC8D426D}" srcOrd="0" destOrd="0" presId="urn:microsoft.com/office/officeart/2005/8/layout/lProcess2"/>
    <dgm:cxn modelId="{92B97101-38CB-418D-B34B-40ACDE493674}" srcId="{2037E260-69E6-4134-A93A-0CEA4E081F1B}" destId="{5C1764F4-C93A-40CD-BFE7-860A3EBBC383}" srcOrd="1" destOrd="0" parTransId="{E2C78555-3763-4946-8B6B-7DC6ED1B1492}" sibTransId="{0AD4E66F-AA6F-4992-BF57-2FD8F4FA1339}"/>
    <dgm:cxn modelId="{CD7610CE-EC0C-4BE1-90AA-2A4D25EC680D}" srcId="{2037E260-69E6-4134-A93A-0CEA4E081F1B}" destId="{B8D7CFD7-44B7-4319-B6F3-0E2AD23D93BF}" srcOrd="0" destOrd="0" parTransId="{E3EDB001-7683-4179-B961-6107EC9CEE3F}" sibTransId="{7A243C42-158D-48A9-8DC1-9AA00C2483D5}"/>
    <dgm:cxn modelId="{73E5493A-6956-4452-99BA-7D2B2C322037}" type="presParOf" srcId="{42EBB30C-ABD1-4501-A8D9-17B1AC8D426D}" destId="{401A83D3-90B9-4008-95E3-E230213935EA}" srcOrd="0" destOrd="0" presId="urn:microsoft.com/office/officeart/2005/8/layout/lProcess2"/>
    <dgm:cxn modelId="{B35263D6-A13A-4190-B18F-B215D3DCBCC3}" type="presParOf" srcId="{401A83D3-90B9-4008-95E3-E230213935EA}" destId="{95838C40-0B56-4AF4-9D35-C118714CD5AF}" srcOrd="0" destOrd="0" presId="urn:microsoft.com/office/officeart/2005/8/layout/lProcess2"/>
    <dgm:cxn modelId="{1212F80E-1B54-47A3-9876-9E242DCA858A}" type="presParOf" srcId="{401A83D3-90B9-4008-95E3-E230213935EA}" destId="{816FE359-E3E6-40D3-AAB2-5301F961CD67}" srcOrd="1" destOrd="0" presId="urn:microsoft.com/office/officeart/2005/8/layout/lProcess2"/>
    <dgm:cxn modelId="{39F3CBF8-E100-4A38-86EA-1B3B208E9BE6}" type="presParOf" srcId="{401A83D3-90B9-4008-95E3-E230213935EA}" destId="{6C1D28D1-50B4-437B-8A7A-7F8C0B5D883F}" srcOrd="2" destOrd="0" presId="urn:microsoft.com/office/officeart/2005/8/layout/lProcess2"/>
    <dgm:cxn modelId="{1C2AB80B-97DB-4F0F-B7FC-F7477A216918}" type="presParOf" srcId="{6C1D28D1-50B4-437B-8A7A-7F8C0B5D883F}" destId="{41E34648-57C7-4915-B259-0E4D4CC6D39F}" srcOrd="0" destOrd="0" presId="urn:microsoft.com/office/officeart/2005/8/layout/lProcess2"/>
    <dgm:cxn modelId="{E0E4008D-29F9-46A1-91B9-5B5E03DE8C79}" type="presParOf" srcId="{41E34648-57C7-4915-B259-0E4D4CC6D39F}" destId="{DF43CEC9-DBD1-42E6-BC2F-46E3E6733554}" srcOrd="0" destOrd="0" presId="urn:microsoft.com/office/officeart/2005/8/layout/lProcess2"/>
    <dgm:cxn modelId="{85A0046F-C3F8-4E8A-BF6A-C6467FD4BF21}" type="presParOf" srcId="{42EBB30C-ABD1-4501-A8D9-17B1AC8D426D}" destId="{A91519FA-1B6A-4157-9F50-B980B4A3321D}" srcOrd="1" destOrd="0" presId="urn:microsoft.com/office/officeart/2005/8/layout/lProcess2"/>
    <dgm:cxn modelId="{A0358592-B668-4C58-9A5D-F0AF224F1F35}" type="presParOf" srcId="{42EBB30C-ABD1-4501-A8D9-17B1AC8D426D}" destId="{25A4D796-E930-49D3-9CD0-CED64552A43B}" srcOrd="2" destOrd="0" presId="urn:microsoft.com/office/officeart/2005/8/layout/lProcess2"/>
    <dgm:cxn modelId="{AE850F95-2118-436C-BED7-3D227FEBE16E}" type="presParOf" srcId="{25A4D796-E930-49D3-9CD0-CED64552A43B}" destId="{351362FD-F0DA-4D6F-86D9-86417C6CF230}" srcOrd="0" destOrd="0" presId="urn:microsoft.com/office/officeart/2005/8/layout/lProcess2"/>
    <dgm:cxn modelId="{505DA6B7-5D60-4945-BCC6-A5865191C529}" type="presParOf" srcId="{25A4D796-E930-49D3-9CD0-CED64552A43B}" destId="{F458D3C2-3705-4FEB-B509-130B64BC8AD4}" srcOrd="1" destOrd="0" presId="urn:microsoft.com/office/officeart/2005/8/layout/lProcess2"/>
    <dgm:cxn modelId="{F638C270-7561-472B-A377-E64102FA1308}" type="presParOf" srcId="{25A4D796-E930-49D3-9CD0-CED64552A43B}" destId="{D3BBCDCE-AC6B-420D-9ECD-D538F219697C}" srcOrd="2" destOrd="0" presId="urn:microsoft.com/office/officeart/2005/8/layout/lProcess2"/>
    <dgm:cxn modelId="{92EC7E7A-8E06-4C38-A7CA-6F505F05B1E3}" type="presParOf" srcId="{D3BBCDCE-AC6B-420D-9ECD-D538F219697C}" destId="{C17E9BC8-4834-4E32-9CC6-04CD24F36C3D}" srcOrd="0" destOrd="0" presId="urn:microsoft.com/office/officeart/2005/8/layout/lProcess2"/>
    <dgm:cxn modelId="{9CA80BBF-94F2-4C39-A0E2-B4E1A862B4B2}" type="presParOf" srcId="{C17E9BC8-4834-4E32-9CC6-04CD24F36C3D}" destId="{98A664CE-4536-41E6-BCC8-1135F896CD64}" srcOrd="0" destOrd="0" presId="urn:microsoft.com/office/officeart/2005/8/layout/lProcess2"/>
    <dgm:cxn modelId="{5C67AB5E-4428-475C-8DF3-8EB3FE610F70}" type="presParOf" srcId="{C17E9BC8-4834-4E32-9CC6-04CD24F36C3D}" destId="{28DD2F6C-8B78-48F4-972B-12CEDB011810}" srcOrd="1" destOrd="0" presId="urn:microsoft.com/office/officeart/2005/8/layout/lProcess2"/>
    <dgm:cxn modelId="{7424DB4A-1640-48EE-97A1-3AAD99C57972}" type="presParOf" srcId="{C17E9BC8-4834-4E32-9CC6-04CD24F36C3D}" destId="{8F0C3B8F-1577-4D1F-8DCD-52B25DFB250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27791-0A07-40F1-BDEA-4E6615694FC2}">
      <dsp:nvSpPr>
        <dsp:cNvPr id="0" name=""/>
        <dsp:cNvSpPr/>
      </dsp:nvSpPr>
      <dsp:spPr>
        <a:xfrm rot="5400000">
          <a:off x="3014683" y="207170"/>
          <a:ext cx="4171979" cy="48006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4900" kern="1200" dirty="0" smtClean="0">
              <a:solidFill>
                <a:schemeClr val="tx2"/>
              </a:solidFill>
            </a:rPr>
            <a:t>Formar grupos de 5 personas</a:t>
          </a:r>
          <a:endParaRPr lang="es-CL" sz="4900" kern="1200" dirty="0">
            <a:solidFill>
              <a:schemeClr val="tx2"/>
            </a:solidFill>
          </a:endParaRPr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4900" kern="1200" dirty="0" smtClean="0">
              <a:solidFill>
                <a:schemeClr val="tx2"/>
              </a:solidFill>
            </a:rPr>
            <a:t>Responder el análisis de actores</a:t>
          </a:r>
          <a:endParaRPr lang="es-CL" sz="4900" kern="1200" dirty="0">
            <a:solidFill>
              <a:schemeClr val="tx2"/>
            </a:solidFill>
          </a:endParaRPr>
        </a:p>
      </dsp:txBody>
      <dsp:txXfrm rot="-5400000">
        <a:off x="2700357" y="725156"/>
        <a:ext cx="4596974" cy="3764661"/>
      </dsp:txXfrm>
    </dsp:sp>
    <dsp:sp modelId="{C4330109-4B86-458E-9FDA-80DB2E2443C4}">
      <dsp:nvSpPr>
        <dsp:cNvPr id="0" name=""/>
        <dsp:cNvSpPr/>
      </dsp:nvSpPr>
      <dsp:spPr>
        <a:xfrm>
          <a:off x="0" y="0"/>
          <a:ext cx="2700356" cy="5214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/>
            <a:t>Instrucciones</a:t>
          </a:r>
          <a:endParaRPr lang="es-CL" sz="3200" kern="1200" dirty="0"/>
        </a:p>
      </dsp:txBody>
      <dsp:txXfrm>
        <a:off x="131821" y="131821"/>
        <a:ext cx="2436714" cy="4951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FEB06-3918-4184-9B60-2DB79BD6B220}">
      <dsp:nvSpPr>
        <dsp:cNvPr id="0" name=""/>
        <dsp:cNvSpPr/>
      </dsp:nvSpPr>
      <dsp:spPr>
        <a:xfrm rot="5400000">
          <a:off x="3970902" y="-359624"/>
          <a:ext cx="3872242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solidFill>
                <a:schemeClr val="tx2"/>
              </a:solidFill>
            </a:rPr>
            <a:t>En la comuna «Luchamos Más que Nunca», en el último mes ha surgido un conflicto entre la industria del pallet y los vecinos/as organizados.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solidFill>
                <a:schemeClr val="tx2"/>
              </a:solidFill>
            </a:rPr>
            <a:t>Ud. Ha sido seleccionado como el mejor asesor en materias comunitarias y se le solicita que efectué una propuesta de como abordar el problema.</a:t>
          </a:r>
          <a:endParaRPr lang="es-CL" sz="2400" kern="1200" dirty="0">
            <a:solidFill>
              <a:schemeClr val="tx2"/>
            </a:solidFill>
          </a:endParaRPr>
        </a:p>
      </dsp:txBody>
      <dsp:txXfrm rot="-5400000">
        <a:off x="3127248" y="673057"/>
        <a:ext cx="5370525" cy="3494188"/>
      </dsp:txXfrm>
    </dsp:sp>
    <dsp:sp modelId="{7821AE8D-194A-429F-B0E4-4D1B977D63DE}">
      <dsp:nvSpPr>
        <dsp:cNvPr id="0" name=""/>
        <dsp:cNvSpPr/>
      </dsp:nvSpPr>
      <dsp:spPr>
        <a:xfrm>
          <a:off x="0" y="0"/>
          <a:ext cx="3127248" cy="4840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solidFill>
                <a:schemeClr val="tx2"/>
              </a:solidFill>
            </a:rPr>
            <a:t>Análisis de Actores</a:t>
          </a:r>
          <a:endParaRPr lang="es-CL" sz="2400" kern="1200" dirty="0">
            <a:solidFill>
              <a:schemeClr val="tx2"/>
            </a:solidFill>
          </a:endParaRPr>
        </a:p>
      </dsp:txBody>
      <dsp:txXfrm>
        <a:off x="152660" y="152660"/>
        <a:ext cx="2821928" cy="4534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38C40-0B56-4AF4-9D35-C118714CD5AF}">
      <dsp:nvSpPr>
        <dsp:cNvPr id="0" name=""/>
        <dsp:cNvSpPr/>
      </dsp:nvSpPr>
      <dsp:spPr>
        <a:xfrm>
          <a:off x="4326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Mapa de Posiciones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326" y="0"/>
        <a:ext cx="4161596" cy="1552581"/>
      </dsp:txXfrm>
    </dsp:sp>
    <dsp:sp modelId="{DF43CEC9-DBD1-42E6-BC2F-46E3E6733554}">
      <dsp:nvSpPr>
        <dsp:cNvPr id="0" name=""/>
        <dsp:cNvSpPr/>
      </dsp:nvSpPr>
      <dsp:spPr>
        <a:xfrm>
          <a:off x="420485" y="1554097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Analice en primer lugar si los actores apoyan o se oponen a la iniciativa de regularizar la industria del pallet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66188" y="1599800"/>
        <a:ext cx="3237871" cy="1469009"/>
      </dsp:txXfrm>
    </dsp:sp>
    <dsp:sp modelId="{5A197860-1E47-455B-B589-6A9A0729E42A}">
      <dsp:nvSpPr>
        <dsp:cNvPr id="0" name=""/>
        <dsp:cNvSpPr/>
      </dsp:nvSpPr>
      <dsp:spPr>
        <a:xfrm>
          <a:off x="420485" y="3354576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Considere el nivel de poder de cada uno de los actores, de acuerdo a la matriz dada.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66188" y="3400279"/>
        <a:ext cx="3237871" cy="1469009"/>
      </dsp:txXfrm>
    </dsp:sp>
    <dsp:sp modelId="{351362FD-F0DA-4D6F-86D9-86417C6CF230}">
      <dsp:nvSpPr>
        <dsp:cNvPr id="0" name=""/>
        <dsp:cNvSpPr/>
      </dsp:nvSpPr>
      <dsp:spPr>
        <a:xfrm>
          <a:off x="4478042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Análisis de Involucrados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78042" y="0"/>
        <a:ext cx="4161596" cy="1552581"/>
      </dsp:txXfrm>
    </dsp:sp>
    <dsp:sp modelId="{98A664CE-4536-41E6-BCC8-1135F896CD64}">
      <dsp:nvSpPr>
        <dsp:cNvPr id="0" name=""/>
        <dsp:cNvSpPr/>
      </dsp:nvSpPr>
      <dsp:spPr>
        <a:xfrm>
          <a:off x="4894202" y="1554097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Considere los intereses de cada una de las organizaciones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939905" y="1599800"/>
        <a:ext cx="3237871" cy="1469009"/>
      </dsp:txXfrm>
    </dsp:sp>
    <dsp:sp modelId="{8F0C3B8F-1577-4D1F-8DCD-52B25DFB250C}">
      <dsp:nvSpPr>
        <dsp:cNvPr id="0" name=""/>
        <dsp:cNvSpPr/>
      </dsp:nvSpPr>
      <dsp:spPr>
        <a:xfrm>
          <a:off x="4894202" y="3354576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Evalué el nivel de prioridad para cada uno de los actores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939905" y="3400279"/>
        <a:ext cx="3237871" cy="1469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38C40-0B56-4AF4-9D35-C118714CD5AF}">
      <dsp:nvSpPr>
        <dsp:cNvPr id="0" name=""/>
        <dsp:cNvSpPr/>
      </dsp:nvSpPr>
      <dsp:spPr>
        <a:xfrm>
          <a:off x="4326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Campo de Fuerza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326" y="0"/>
        <a:ext cx="4161596" cy="1552581"/>
      </dsp:txXfrm>
    </dsp:sp>
    <dsp:sp modelId="{DF43CEC9-DBD1-42E6-BC2F-46E3E6733554}">
      <dsp:nvSpPr>
        <dsp:cNvPr id="0" name=""/>
        <dsp:cNvSpPr/>
      </dsp:nvSpPr>
      <dsp:spPr>
        <a:xfrm>
          <a:off x="420485" y="1552581"/>
          <a:ext cx="3329277" cy="33639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Identifique y ubique a los actores en el campo de posiciones de acuerdo a lo planteado en el Mapa de Posiciones.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517996" y="1650092"/>
        <a:ext cx="3134255" cy="3168904"/>
      </dsp:txXfrm>
    </dsp:sp>
    <dsp:sp modelId="{351362FD-F0DA-4D6F-86D9-86417C6CF230}">
      <dsp:nvSpPr>
        <dsp:cNvPr id="0" name=""/>
        <dsp:cNvSpPr/>
      </dsp:nvSpPr>
      <dsp:spPr>
        <a:xfrm>
          <a:off x="4478042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>
              <a:solidFill>
                <a:schemeClr val="bg1"/>
              </a:solidFill>
            </a:rPr>
            <a:t>Estrategias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78042" y="0"/>
        <a:ext cx="4161596" cy="1552581"/>
      </dsp:txXfrm>
    </dsp:sp>
    <dsp:sp modelId="{98A664CE-4536-41E6-BCC8-1135F896CD64}">
      <dsp:nvSpPr>
        <dsp:cNvPr id="0" name=""/>
        <dsp:cNvSpPr/>
      </dsp:nvSpPr>
      <dsp:spPr>
        <a:xfrm>
          <a:off x="4894202" y="1554097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Identifique las estrategias positivas y analice cada una de ellas. Para mediar el conflicto existente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939905" y="1599800"/>
        <a:ext cx="3237871" cy="1469009"/>
      </dsp:txXfrm>
    </dsp:sp>
    <dsp:sp modelId="{8F0C3B8F-1577-4D1F-8DCD-52B25DFB250C}">
      <dsp:nvSpPr>
        <dsp:cNvPr id="0" name=""/>
        <dsp:cNvSpPr/>
      </dsp:nvSpPr>
      <dsp:spPr>
        <a:xfrm>
          <a:off x="4894202" y="3354576"/>
          <a:ext cx="3329277" cy="156041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Estrategias negativas, aquellas que con su implementación afecta la mediación pero que la requiero llevarla a cabo.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939905" y="3400279"/>
        <a:ext cx="3237871" cy="1469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28FF9-E312-4CFA-9473-44380101C282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F3569-1BEC-429B-A27D-7B2D722AE44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29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 cstate="print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 cstate="print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5072066" y="2996952"/>
            <a:ext cx="37862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>
                <a:solidFill>
                  <a:schemeClr val="tx2"/>
                </a:solidFill>
              </a:rPr>
              <a:t>Módulo: Modelos de Gestión y Herramientas de Planificación</a:t>
            </a:r>
            <a:endParaRPr lang="es-CL" sz="3200" dirty="0">
              <a:solidFill>
                <a:schemeClr val="tx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29322" y="5643578"/>
            <a:ext cx="357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Victoria Rojas Tapia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vrojas@pedroaguirrecerda.cl</a:t>
            </a:r>
            <a:endParaRPr lang="es-CL" dirty="0">
              <a:solidFill>
                <a:schemeClr val="tx2"/>
              </a:solidFill>
            </a:endParaRPr>
          </a:p>
        </p:txBody>
      </p:sp>
      <p:pic>
        <p:nvPicPr>
          <p:cNvPr id="9" name="3 Imagen" descr="Escuela Dirigentes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79082"/>
            <a:ext cx="4320480" cy="5304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 cstate="print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 cstate="print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914400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Taller Práctico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63639521"/>
              </p:ext>
            </p:extLst>
          </p:nvPr>
        </p:nvGraphicFramePr>
        <p:xfrm>
          <a:off x="785786" y="1142984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 cstate="print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 cstate="print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914400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Instrucciones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7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801305"/>
              </p:ext>
            </p:extLst>
          </p:nvPr>
        </p:nvGraphicFramePr>
        <p:xfrm>
          <a:off x="457200" y="1285860"/>
          <a:ext cx="86868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 cstate="print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 cstate="print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Algunas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Orientaciones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57968837"/>
              </p:ext>
            </p:extLst>
          </p:nvPr>
        </p:nvGraphicFramePr>
        <p:xfrm>
          <a:off x="500034" y="1285860"/>
          <a:ext cx="8643966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 cstate="print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 cstate="print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Algunas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Orientaciones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56987833"/>
              </p:ext>
            </p:extLst>
          </p:nvPr>
        </p:nvGraphicFramePr>
        <p:xfrm>
          <a:off x="500034" y="1285860"/>
          <a:ext cx="8643966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068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213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rrpp</dc:creator>
  <cp:lastModifiedBy>vrojas</cp:lastModifiedBy>
  <cp:revision>184</cp:revision>
  <dcterms:created xsi:type="dcterms:W3CDTF">2014-07-08T15:47:38Z</dcterms:created>
  <dcterms:modified xsi:type="dcterms:W3CDTF">2015-07-07T22:38:37Z</dcterms:modified>
</cp:coreProperties>
</file>