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92" r:id="rId4"/>
    <p:sldId id="267" r:id="rId5"/>
    <p:sldId id="293" r:id="rId6"/>
    <p:sldId id="295" r:id="rId7"/>
    <p:sldId id="265" r:id="rId8"/>
    <p:sldId id="297" r:id="rId9"/>
    <p:sldId id="301" r:id="rId10"/>
    <p:sldId id="299" r:id="rId11"/>
    <p:sldId id="300" r:id="rId12"/>
    <p:sldId id="269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2AA18-D62D-4A4E-B98C-9468DE10E2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65443B-9269-42FD-B77C-8D4FBABFA287}">
      <dgm:prSet phldrT="[Texto]" custT="1"/>
      <dgm:spPr/>
      <dgm:t>
        <a:bodyPr/>
        <a:lstStyle/>
        <a:p>
          <a:r>
            <a:rPr lang="es-CL" sz="4800" dirty="0" smtClean="0"/>
            <a:t>Gestión</a:t>
          </a:r>
          <a:endParaRPr lang="es-CL" sz="4800" dirty="0"/>
        </a:p>
      </dgm:t>
    </dgm:pt>
    <dgm:pt modelId="{69B764DF-A86B-4133-9981-8FB695F0031B}" type="parTrans" cxnId="{29FDA456-0935-4165-B198-59399FE1C2CD}">
      <dgm:prSet/>
      <dgm:spPr/>
      <dgm:t>
        <a:bodyPr/>
        <a:lstStyle/>
        <a:p>
          <a:endParaRPr lang="es-CL"/>
        </a:p>
      </dgm:t>
    </dgm:pt>
    <dgm:pt modelId="{5B7B2F05-AD36-4B52-B308-29E709F5029B}" type="sibTrans" cxnId="{29FDA456-0935-4165-B198-59399FE1C2CD}">
      <dgm:prSet/>
      <dgm:spPr/>
      <dgm:t>
        <a:bodyPr/>
        <a:lstStyle/>
        <a:p>
          <a:endParaRPr lang="es-CL"/>
        </a:p>
      </dgm:t>
    </dgm:pt>
    <dgm:pt modelId="{9F597894-6987-4127-A5E8-779E4E8AE5E9}">
      <dgm:prSet phldrT="[Texto]"/>
      <dgm:spPr/>
      <dgm:t>
        <a:bodyPr/>
        <a:lstStyle/>
        <a:p>
          <a:r>
            <a:rPr lang="es-CL" dirty="0" smtClean="0"/>
            <a:t>Acción y efecto de administrar</a:t>
          </a:r>
          <a:endParaRPr lang="es-CL" dirty="0"/>
        </a:p>
      </dgm:t>
    </dgm:pt>
    <dgm:pt modelId="{286ECCBE-4BE8-4774-8D77-F1653E98C9A0}" type="parTrans" cxnId="{8B5AABBB-5EFB-4B46-9F15-9546F936636D}">
      <dgm:prSet/>
      <dgm:spPr/>
    </dgm:pt>
    <dgm:pt modelId="{7E246F0E-2E97-4D09-B4E9-0D1E02B5689E}" type="sibTrans" cxnId="{8B5AABBB-5EFB-4B46-9F15-9546F936636D}">
      <dgm:prSet/>
      <dgm:spPr/>
    </dgm:pt>
    <dgm:pt modelId="{5CD09F1C-F4FF-485F-BADE-C09272C5774A}">
      <dgm:prSet phldrT="[Texto]" custT="1"/>
      <dgm:spPr/>
      <dgm:t>
        <a:bodyPr/>
        <a:lstStyle/>
        <a:p>
          <a:r>
            <a:rPr lang="es-CL" sz="2800" dirty="0" smtClean="0"/>
            <a:t>Administración</a:t>
          </a:r>
          <a:endParaRPr lang="es-CL" sz="2800" dirty="0"/>
        </a:p>
      </dgm:t>
    </dgm:pt>
    <dgm:pt modelId="{2E68109C-87C1-4D6F-A926-CC9AF53E8EF3}" type="parTrans" cxnId="{702418CB-B385-4D76-AF40-6D93FE742DAC}">
      <dgm:prSet/>
      <dgm:spPr/>
    </dgm:pt>
    <dgm:pt modelId="{A4CAA926-065E-46A5-8B2A-64F002BA4124}" type="sibTrans" cxnId="{702418CB-B385-4D76-AF40-6D93FE742DAC}">
      <dgm:prSet/>
      <dgm:spPr/>
    </dgm:pt>
    <dgm:pt modelId="{AA56B55A-73D8-4179-9851-D5412EEF130C}">
      <dgm:prSet phldrT="[Texto]"/>
      <dgm:spPr/>
      <dgm:t>
        <a:bodyPr/>
        <a:lstStyle/>
        <a:p>
          <a:r>
            <a:rPr lang="es-CL" dirty="0" smtClean="0"/>
            <a:t>Es el cumplimiento de los objetivos deseados mediante el  establecimiento de un medio ambiente favorable a la acción por personas que operan en grupos organizados</a:t>
          </a:r>
          <a:endParaRPr lang="es-CL" dirty="0"/>
        </a:p>
      </dgm:t>
    </dgm:pt>
    <dgm:pt modelId="{ECA2E103-1F7E-429E-89E2-69F2AAE4C099}" type="parTrans" cxnId="{64108B3B-1847-44B6-BF53-E1E4D2D0EB50}">
      <dgm:prSet/>
      <dgm:spPr/>
    </dgm:pt>
    <dgm:pt modelId="{58A15814-A37C-4C04-A44B-2139B8E5FF27}" type="sibTrans" cxnId="{64108B3B-1847-44B6-BF53-E1E4D2D0EB50}">
      <dgm:prSet/>
      <dgm:spPr/>
    </dgm:pt>
    <dgm:pt modelId="{984C1D88-A685-4A83-9DC1-C87A57CC2EC7}" type="pres">
      <dgm:prSet presAssocID="{70E2AA18-D62D-4A4E-B98C-9468DE10E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DB5B11C-786D-4474-905A-9835A4134266}" type="pres">
      <dgm:prSet presAssocID="{E865443B-9269-42FD-B77C-8D4FBABFA287}" presName="linNode" presStyleCnt="0"/>
      <dgm:spPr/>
    </dgm:pt>
    <dgm:pt modelId="{C4330109-4B86-458E-9FDA-80DB2E2443C4}" type="pres">
      <dgm:prSet presAssocID="{E865443B-9269-42FD-B77C-8D4FBABFA28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B27791-0A07-40F1-BDEA-4E6615694FC2}" type="pres">
      <dgm:prSet presAssocID="{E865443B-9269-42FD-B77C-8D4FBABFA28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E74FA1-3B6B-4546-9D8A-3AC851706742}" type="pres">
      <dgm:prSet presAssocID="{5B7B2F05-AD36-4B52-B308-29E709F5029B}" presName="sp" presStyleCnt="0"/>
      <dgm:spPr/>
    </dgm:pt>
    <dgm:pt modelId="{62A5B393-42F7-408D-BE99-D167F50BC516}" type="pres">
      <dgm:prSet presAssocID="{5CD09F1C-F4FF-485F-BADE-C09272C5774A}" presName="linNode" presStyleCnt="0"/>
      <dgm:spPr/>
    </dgm:pt>
    <dgm:pt modelId="{6F8A2568-7B4B-48D7-8EE7-B7C27668A5D5}" type="pres">
      <dgm:prSet presAssocID="{5CD09F1C-F4FF-485F-BADE-C09272C5774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482844-0F4F-44DC-A1D6-241BB90B8603}" type="pres">
      <dgm:prSet presAssocID="{5CD09F1C-F4FF-485F-BADE-C09272C5774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6B31555-AE57-40EE-B7BD-CBAB9A89DD60}" type="presOf" srcId="{AA56B55A-73D8-4179-9851-D5412EEF130C}" destId="{BE482844-0F4F-44DC-A1D6-241BB90B8603}" srcOrd="0" destOrd="0" presId="urn:microsoft.com/office/officeart/2005/8/layout/vList5"/>
    <dgm:cxn modelId="{29FDA456-0935-4165-B198-59399FE1C2CD}" srcId="{70E2AA18-D62D-4A4E-B98C-9468DE10E25D}" destId="{E865443B-9269-42FD-B77C-8D4FBABFA287}" srcOrd="0" destOrd="0" parTransId="{69B764DF-A86B-4133-9981-8FB695F0031B}" sibTransId="{5B7B2F05-AD36-4B52-B308-29E709F5029B}"/>
    <dgm:cxn modelId="{702418CB-B385-4D76-AF40-6D93FE742DAC}" srcId="{70E2AA18-D62D-4A4E-B98C-9468DE10E25D}" destId="{5CD09F1C-F4FF-485F-BADE-C09272C5774A}" srcOrd="1" destOrd="0" parTransId="{2E68109C-87C1-4D6F-A926-CC9AF53E8EF3}" sibTransId="{A4CAA926-065E-46A5-8B2A-64F002BA4124}"/>
    <dgm:cxn modelId="{BDB5CAFE-2219-4061-A024-DA24FFAE198D}" type="presOf" srcId="{9F597894-6987-4127-A5E8-779E4E8AE5E9}" destId="{6EB27791-0A07-40F1-BDEA-4E6615694FC2}" srcOrd="0" destOrd="0" presId="urn:microsoft.com/office/officeart/2005/8/layout/vList5"/>
    <dgm:cxn modelId="{8B5AABBB-5EFB-4B46-9F15-9546F936636D}" srcId="{E865443B-9269-42FD-B77C-8D4FBABFA287}" destId="{9F597894-6987-4127-A5E8-779E4E8AE5E9}" srcOrd="0" destOrd="0" parTransId="{286ECCBE-4BE8-4774-8D77-F1653E98C9A0}" sibTransId="{7E246F0E-2E97-4D09-B4E9-0D1E02B5689E}"/>
    <dgm:cxn modelId="{16F5EC33-F1A0-49C0-947D-DD14AC2712CD}" type="presOf" srcId="{E865443B-9269-42FD-B77C-8D4FBABFA287}" destId="{C4330109-4B86-458E-9FDA-80DB2E2443C4}" srcOrd="0" destOrd="0" presId="urn:microsoft.com/office/officeart/2005/8/layout/vList5"/>
    <dgm:cxn modelId="{64108B3B-1847-44B6-BF53-E1E4D2D0EB50}" srcId="{5CD09F1C-F4FF-485F-BADE-C09272C5774A}" destId="{AA56B55A-73D8-4179-9851-D5412EEF130C}" srcOrd="0" destOrd="0" parTransId="{ECA2E103-1F7E-429E-89E2-69F2AAE4C099}" sibTransId="{58A15814-A37C-4C04-A44B-2139B8E5FF27}"/>
    <dgm:cxn modelId="{9162B66D-9B50-47BE-94FE-CAB689382CCC}" type="presOf" srcId="{70E2AA18-D62D-4A4E-B98C-9468DE10E25D}" destId="{984C1D88-A685-4A83-9DC1-C87A57CC2EC7}" srcOrd="0" destOrd="0" presId="urn:microsoft.com/office/officeart/2005/8/layout/vList5"/>
    <dgm:cxn modelId="{DCB34054-ABFD-4DB9-914B-9FEE0DC0D25A}" type="presOf" srcId="{5CD09F1C-F4FF-485F-BADE-C09272C5774A}" destId="{6F8A2568-7B4B-48D7-8EE7-B7C27668A5D5}" srcOrd="0" destOrd="0" presId="urn:microsoft.com/office/officeart/2005/8/layout/vList5"/>
    <dgm:cxn modelId="{54745FFF-3023-4E9E-8A84-C6E91B0C731B}" type="presParOf" srcId="{984C1D88-A685-4A83-9DC1-C87A57CC2EC7}" destId="{1DB5B11C-786D-4474-905A-9835A4134266}" srcOrd="0" destOrd="0" presId="urn:microsoft.com/office/officeart/2005/8/layout/vList5"/>
    <dgm:cxn modelId="{3C794B68-AA5C-45D2-A4A0-238EE587928D}" type="presParOf" srcId="{1DB5B11C-786D-4474-905A-9835A4134266}" destId="{C4330109-4B86-458E-9FDA-80DB2E2443C4}" srcOrd="0" destOrd="0" presId="urn:microsoft.com/office/officeart/2005/8/layout/vList5"/>
    <dgm:cxn modelId="{7562CFCB-08E4-4975-A9F9-0C30DEA9F42B}" type="presParOf" srcId="{1DB5B11C-786D-4474-905A-9835A4134266}" destId="{6EB27791-0A07-40F1-BDEA-4E6615694FC2}" srcOrd="1" destOrd="0" presId="urn:microsoft.com/office/officeart/2005/8/layout/vList5"/>
    <dgm:cxn modelId="{549B85A9-44FF-4078-9F5A-8B4367DAF106}" type="presParOf" srcId="{984C1D88-A685-4A83-9DC1-C87A57CC2EC7}" destId="{75E74FA1-3B6B-4546-9D8A-3AC851706742}" srcOrd="1" destOrd="0" presId="urn:microsoft.com/office/officeart/2005/8/layout/vList5"/>
    <dgm:cxn modelId="{6293C220-BB7E-4946-B847-F5EBE62DB3FD}" type="presParOf" srcId="{984C1D88-A685-4A83-9DC1-C87A57CC2EC7}" destId="{62A5B393-42F7-408D-BE99-D167F50BC516}" srcOrd="2" destOrd="0" presId="urn:microsoft.com/office/officeart/2005/8/layout/vList5"/>
    <dgm:cxn modelId="{CB66C061-4703-430C-A658-4114C38C0295}" type="presParOf" srcId="{62A5B393-42F7-408D-BE99-D167F50BC516}" destId="{6F8A2568-7B4B-48D7-8EE7-B7C27668A5D5}" srcOrd="0" destOrd="0" presId="urn:microsoft.com/office/officeart/2005/8/layout/vList5"/>
    <dgm:cxn modelId="{B5CD12C2-09E8-4D77-B612-4BB3C1EF89FF}" type="presParOf" srcId="{62A5B393-42F7-408D-BE99-D167F50BC516}" destId="{BE482844-0F4F-44DC-A1D6-241BB90B860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2AA18-D62D-4A4E-B98C-9468DE10E2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65443B-9269-42FD-B77C-8D4FBABFA287}">
      <dgm:prSet phldrT="[Texto]" custT="1"/>
      <dgm:spPr/>
      <dgm:t>
        <a:bodyPr/>
        <a:lstStyle/>
        <a:p>
          <a:r>
            <a:rPr lang="es-CL" sz="3200" dirty="0" smtClean="0"/>
            <a:t>Planificación</a:t>
          </a:r>
          <a:endParaRPr lang="es-CL" sz="3200" dirty="0"/>
        </a:p>
      </dgm:t>
    </dgm:pt>
    <dgm:pt modelId="{69B764DF-A86B-4133-9981-8FB695F0031B}" type="parTrans" cxnId="{29FDA456-0935-4165-B198-59399FE1C2CD}">
      <dgm:prSet/>
      <dgm:spPr/>
      <dgm:t>
        <a:bodyPr/>
        <a:lstStyle/>
        <a:p>
          <a:endParaRPr lang="es-CL"/>
        </a:p>
      </dgm:t>
    </dgm:pt>
    <dgm:pt modelId="{5B7B2F05-AD36-4B52-B308-29E709F5029B}" type="sibTrans" cxnId="{29FDA456-0935-4165-B198-59399FE1C2CD}">
      <dgm:prSet/>
      <dgm:spPr/>
      <dgm:t>
        <a:bodyPr/>
        <a:lstStyle/>
        <a:p>
          <a:endParaRPr lang="es-CL"/>
        </a:p>
      </dgm:t>
    </dgm:pt>
    <dgm:pt modelId="{9F597894-6987-4127-A5E8-779E4E8AE5E9}">
      <dgm:prSet phldrT="[Texto]"/>
      <dgm:spPr/>
      <dgm:t>
        <a:bodyPr/>
        <a:lstStyle/>
        <a:p>
          <a:r>
            <a:rPr lang="es-CL" dirty="0" smtClean="0"/>
            <a:t>Proceso continuo destinado a establecer la base sobre la cual se ejecutarán todas las futuras acciones  administrativas. Es prever o auscultar el futuro, estipulando las líneas y programas de acción</a:t>
          </a:r>
          <a:endParaRPr lang="es-CL" dirty="0"/>
        </a:p>
      </dgm:t>
    </dgm:pt>
    <dgm:pt modelId="{286ECCBE-4BE8-4774-8D77-F1653E98C9A0}" type="parTrans" cxnId="{8B5AABBB-5EFB-4B46-9F15-9546F936636D}">
      <dgm:prSet/>
      <dgm:spPr/>
    </dgm:pt>
    <dgm:pt modelId="{7E246F0E-2E97-4D09-B4E9-0D1E02B5689E}" type="sibTrans" cxnId="{8B5AABBB-5EFB-4B46-9F15-9546F936636D}">
      <dgm:prSet/>
      <dgm:spPr/>
    </dgm:pt>
    <dgm:pt modelId="{984C1D88-A685-4A83-9DC1-C87A57CC2EC7}" type="pres">
      <dgm:prSet presAssocID="{70E2AA18-D62D-4A4E-B98C-9468DE10E2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1DB5B11C-786D-4474-905A-9835A4134266}" type="pres">
      <dgm:prSet presAssocID="{E865443B-9269-42FD-B77C-8D4FBABFA287}" presName="linNode" presStyleCnt="0"/>
      <dgm:spPr/>
    </dgm:pt>
    <dgm:pt modelId="{C4330109-4B86-458E-9FDA-80DB2E2443C4}" type="pres">
      <dgm:prSet presAssocID="{E865443B-9269-42FD-B77C-8D4FBABFA28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B27791-0A07-40F1-BDEA-4E6615694FC2}" type="pres">
      <dgm:prSet presAssocID="{E865443B-9269-42FD-B77C-8D4FBABFA28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B5AABBB-5EFB-4B46-9F15-9546F936636D}" srcId="{E865443B-9269-42FD-B77C-8D4FBABFA287}" destId="{9F597894-6987-4127-A5E8-779E4E8AE5E9}" srcOrd="0" destOrd="0" parTransId="{286ECCBE-4BE8-4774-8D77-F1653E98C9A0}" sibTransId="{7E246F0E-2E97-4D09-B4E9-0D1E02B5689E}"/>
    <dgm:cxn modelId="{29FDA456-0935-4165-B198-59399FE1C2CD}" srcId="{70E2AA18-D62D-4A4E-B98C-9468DE10E25D}" destId="{E865443B-9269-42FD-B77C-8D4FBABFA287}" srcOrd="0" destOrd="0" parTransId="{69B764DF-A86B-4133-9981-8FB695F0031B}" sibTransId="{5B7B2F05-AD36-4B52-B308-29E709F5029B}"/>
    <dgm:cxn modelId="{249DB68D-11B1-46A5-9AB8-58A45B99E683}" type="presOf" srcId="{70E2AA18-D62D-4A4E-B98C-9468DE10E25D}" destId="{984C1D88-A685-4A83-9DC1-C87A57CC2EC7}" srcOrd="0" destOrd="0" presId="urn:microsoft.com/office/officeart/2005/8/layout/vList5"/>
    <dgm:cxn modelId="{3329C22D-FCEA-4CA1-B239-4C3647C7EF32}" type="presOf" srcId="{E865443B-9269-42FD-B77C-8D4FBABFA287}" destId="{C4330109-4B86-458E-9FDA-80DB2E2443C4}" srcOrd="0" destOrd="0" presId="urn:microsoft.com/office/officeart/2005/8/layout/vList5"/>
    <dgm:cxn modelId="{612141E0-E328-452F-BFCF-35D0333BBCB4}" type="presOf" srcId="{9F597894-6987-4127-A5E8-779E4E8AE5E9}" destId="{6EB27791-0A07-40F1-BDEA-4E6615694FC2}" srcOrd="0" destOrd="0" presId="urn:microsoft.com/office/officeart/2005/8/layout/vList5"/>
    <dgm:cxn modelId="{0BBC6B99-F0E5-4AA6-A906-C0013CAC4F39}" type="presParOf" srcId="{984C1D88-A685-4A83-9DC1-C87A57CC2EC7}" destId="{1DB5B11C-786D-4474-905A-9835A4134266}" srcOrd="0" destOrd="0" presId="urn:microsoft.com/office/officeart/2005/8/layout/vList5"/>
    <dgm:cxn modelId="{C9E0176C-D43C-4B92-9CB8-A1A83E5516CE}" type="presParOf" srcId="{1DB5B11C-786D-4474-905A-9835A4134266}" destId="{C4330109-4B86-458E-9FDA-80DB2E2443C4}" srcOrd="0" destOrd="0" presId="urn:microsoft.com/office/officeart/2005/8/layout/vList5"/>
    <dgm:cxn modelId="{CE88EFCD-ACF0-45CA-AABB-E2DB8F168B37}" type="presParOf" srcId="{1DB5B11C-786D-4474-905A-9835A4134266}" destId="{6EB27791-0A07-40F1-BDEA-4E6615694F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CEEEB-E456-4196-9906-12BB970808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D670B24-A46D-4CEC-A425-35B911B32BDF}">
      <dgm:prSet phldrT="[Texto]"/>
      <dgm:spPr/>
      <dgm:t>
        <a:bodyPr/>
        <a:lstStyle/>
        <a:p>
          <a:r>
            <a:rPr lang="es-CL" dirty="0" smtClean="0"/>
            <a:t>¿Qué es?</a:t>
          </a:r>
          <a:endParaRPr lang="es-CL" dirty="0"/>
        </a:p>
      </dgm:t>
    </dgm:pt>
    <dgm:pt modelId="{10521CFC-0F27-494F-8829-98456CE5291F}" type="parTrans" cxnId="{34D18D11-7F9C-4D2E-B911-1E1DAB4141A6}">
      <dgm:prSet/>
      <dgm:spPr/>
      <dgm:t>
        <a:bodyPr/>
        <a:lstStyle/>
        <a:p>
          <a:endParaRPr lang="es-CL"/>
        </a:p>
      </dgm:t>
    </dgm:pt>
    <dgm:pt modelId="{C92577D9-E9F9-48EA-B8A9-EE558A0ADCEA}" type="sibTrans" cxnId="{34D18D11-7F9C-4D2E-B911-1E1DAB4141A6}">
      <dgm:prSet/>
      <dgm:spPr/>
      <dgm:t>
        <a:bodyPr/>
        <a:lstStyle/>
        <a:p>
          <a:endParaRPr lang="es-CL"/>
        </a:p>
      </dgm:t>
    </dgm:pt>
    <dgm:pt modelId="{B6FF4122-515A-413F-808E-C02541812AC0}">
      <dgm:prSet phldrT="[Texto]" custT="1"/>
      <dgm:spPr/>
      <dgm:t>
        <a:bodyPr/>
        <a:lstStyle/>
        <a:p>
          <a:r>
            <a:rPr lang="es-CL" sz="2000" b="0" i="0" dirty="0" smtClean="0">
              <a:solidFill>
                <a:schemeClr val="tx2"/>
              </a:solidFill>
            </a:rPr>
            <a:t>es una herramienta de gestión que  permite apoyar la toma de decisiones de las organizaciones en torno al quehacer actual y al camino que deben recorrer en el futuro para adecuarse a los cambios y a las demandas que les impone el entorno y lograr la mayor eficiencia, eficacia, calidad en los bienes y servicios </a:t>
          </a:r>
          <a:endParaRPr lang="es-CL" sz="2000" dirty="0">
            <a:solidFill>
              <a:schemeClr val="tx2"/>
            </a:solidFill>
          </a:endParaRPr>
        </a:p>
      </dgm:t>
    </dgm:pt>
    <dgm:pt modelId="{DDF207E8-0C15-48F7-9574-19DB8F93F43E}" type="parTrans" cxnId="{FE127D82-3996-4825-882A-29D649BC61FF}">
      <dgm:prSet/>
      <dgm:spPr/>
      <dgm:t>
        <a:bodyPr/>
        <a:lstStyle/>
        <a:p>
          <a:endParaRPr lang="es-CL"/>
        </a:p>
      </dgm:t>
    </dgm:pt>
    <dgm:pt modelId="{2C93E5C9-5A94-4251-862B-51803AEAA351}" type="sibTrans" cxnId="{FE127D82-3996-4825-882A-29D649BC61FF}">
      <dgm:prSet/>
      <dgm:spPr/>
      <dgm:t>
        <a:bodyPr/>
        <a:lstStyle/>
        <a:p>
          <a:endParaRPr lang="es-CL"/>
        </a:p>
      </dgm:t>
    </dgm:pt>
    <dgm:pt modelId="{C6956611-EEDC-49FA-AAFC-4252932870DA}">
      <dgm:prSet phldrT="[Texto]"/>
      <dgm:spPr/>
      <dgm:t>
        <a:bodyPr/>
        <a:lstStyle/>
        <a:p>
          <a:r>
            <a:rPr lang="es-CL" dirty="0" smtClean="0">
              <a:solidFill>
                <a:schemeClr val="bg1"/>
              </a:solidFill>
            </a:rPr>
            <a:t>Elementos de Planificación Estratégica</a:t>
          </a:r>
          <a:endParaRPr lang="es-CL" dirty="0">
            <a:solidFill>
              <a:schemeClr val="bg1"/>
            </a:solidFill>
          </a:endParaRPr>
        </a:p>
      </dgm:t>
    </dgm:pt>
    <dgm:pt modelId="{4E8483EB-7D19-49CE-89BC-F53DAE93C9E4}" type="parTrans" cxnId="{392CB536-695A-406D-A943-ADBB9BC08670}">
      <dgm:prSet/>
      <dgm:spPr/>
      <dgm:t>
        <a:bodyPr/>
        <a:lstStyle/>
        <a:p>
          <a:endParaRPr lang="es-CL"/>
        </a:p>
      </dgm:t>
    </dgm:pt>
    <dgm:pt modelId="{BA5A5C4C-1411-4B53-8F57-B2855906342D}" type="sibTrans" cxnId="{392CB536-695A-406D-A943-ADBB9BC08670}">
      <dgm:prSet/>
      <dgm:spPr/>
      <dgm:t>
        <a:bodyPr/>
        <a:lstStyle/>
        <a:p>
          <a:endParaRPr lang="es-CL"/>
        </a:p>
      </dgm:t>
    </dgm:pt>
    <dgm:pt modelId="{CFB5A782-6589-440B-85C9-F22CAB1E92A0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 Misión </a:t>
          </a:r>
          <a:endParaRPr lang="es-CL" sz="2400" dirty="0">
            <a:solidFill>
              <a:schemeClr val="tx2"/>
            </a:solidFill>
          </a:endParaRPr>
        </a:p>
      </dgm:t>
    </dgm:pt>
    <dgm:pt modelId="{45AEBA6D-EFB6-45AE-8F73-74D1731FE020}" type="parTrans" cxnId="{CDEBE3B6-3840-4854-A4EB-F104BCBA3903}">
      <dgm:prSet/>
      <dgm:spPr/>
      <dgm:t>
        <a:bodyPr/>
        <a:lstStyle/>
        <a:p>
          <a:endParaRPr lang="es-CL"/>
        </a:p>
      </dgm:t>
    </dgm:pt>
    <dgm:pt modelId="{B9AD2950-1D13-4476-BB13-2D2643980B15}" type="sibTrans" cxnId="{CDEBE3B6-3840-4854-A4EB-F104BCBA3903}">
      <dgm:prSet/>
      <dgm:spPr/>
      <dgm:t>
        <a:bodyPr/>
        <a:lstStyle/>
        <a:p>
          <a:endParaRPr lang="es-CL"/>
        </a:p>
      </dgm:t>
    </dgm:pt>
    <dgm:pt modelId="{CEE03677-88A7-4FA7-884A-7840BAE63186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Visión</a:t>
          </a:r>
          <a:endParaRPr lang="es-CL" sz="2400" dirty="0">
            <a:solidFill>
              <a:schemeClr val="tx2"/>
            </a:solidFill>
          </a:endParaRPr>
        </a:p>
      </dgm:t>
    </dgm:pt>
    <dgm:pt modelId="{3E92A1F7-9681-45BD-A96B-FC5C405CC12A}" type="parTrans" cxnId="{E3BB1E6A-8C83-4ADB-BFA9-F3EBECA11947}">
      <dgm:prSet/>
      <dgm:spPr/>
      <dgm:t>
        <a:bodyPr/>
        <a:lstStyle/>
        <a:p>
          <a:endParaRPr lang="es-CL"/>
        </a:p>
      </dgm:t>
    </dgm:pt>
    <dgm:pt modelId="{36A2813E-AF01-4BCB-9C43-AFD5EAA107B4}" type="sibTrans" cxnId="{E3BB1E6A-8C83-4ADB-BFA9-F3EBECA11947}">
      <dgm:prSet/>
      <dgm:spPr/>
      <dgm:t>
        <a:bodyPr/>
        <a:lstStyle/>
        <a:p>
          <a:endParaRPr lang="es-CL"/>
        </a:p>
      </dgm:t>
    </dgm:pt>
    <dgm:pt modelId="{8160F6DC-E6FC-43BE-A802-A0D0747995AB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Objetivos Estratégicos</a:t>
          </a:r>
          <a:endParaRPr lang="es-CL" sz="2400" dirty="0">
            <a:solidFill>
              <a:schemeClr val="tx2"/>
            </a:solidFill>
          </a:endParaRPr>
        </a:p>
      </dgm:t>
    </dgm:pt>
    <dgm:pt modelId="{72066EF9-E011-4234-83A4-59ED8767EBD1}" type="parTrans" cxnId="{EBE2FD21-1794-49DC-8032-8494E5473A3C}">
      <dgm:prSet/>
      <dgm:spPr/>
      <dgm:t>
        <a:bodyPr/>
        <a:lstStyle/>
        <a:p>
          <a:endParaRPr lang="es-CL"/>
        </a:p>
      </dgm:t>
    </dgm:pt>
    <dgm:pt modelId="{F3F73A00-4F93-4E1A-9724-28CBAD3BB711}" type="sibTrans" cxnId="{EBE2FD21-1794-49DC-8032-8494E5473A3C}">
      <dgm:prSet/>
      <dgm:spPr/>
      <dgm:t>
        <a:bodyPr/>
        <a:lstStyle/>
        <a:p>
          <a:endParaRPr lang="es-CL"/>
        </a:p>
      </dgm:t>
    </dgm:pt>
    <dgm:pt modelId="{BBB76583-CAF8-4914-986F-08D4171726A6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Estrategias </a:t>
          </a:r>
          <a:endParaRPr lang="es-CL" sz="2400" dirty="0">
            <a:solidFill>
              <a:schemeClr val="tx2"/>
            </a:solidFill>
          </a:endParaRPr>
        </a:p>
      </dgm:t>
    </dgm:pt>
    <dgm:pt modelId="{00360BFA-3E57-4000-B039-AD79A78857C9}" type="parTrans" cxnId="{6DCB02AB-EB99-41D0-B202-1075F7CCFA7F}">
      <dgm:prSet/>
      <dgm:spPr/>
      <dgm:t>
        <a:bodyPr/>
        <a:lstStyle/>
        <a:p>
          <a:endParaRPr lang="es-CL"/>
        </a:p>
      </dgm:t>
    </dgm:pt>
    <dgm:pt modelId="{6669C3E3-A49F-4921-A449-112B913EC859}" type="sibTrans" cxnId="{6DCB02AB-EB99-41D0-B202-1075F7CCFA7F}">
      <dgm:prSet/>
      <dgm:spPr/>
      <dgm:t>
        <a:bodyPr/>
        <a:lstStyle/>
        <a:p>
          <a:endParaRPr lang="es-CL"/>
        </a:p>
      </dgm:t>
    </dgm:pt>
    <dgm:pt modelId="{A7EDE976-D8D0-444B-B09D-953675AE8338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Planes Operativos</a:t>
          </a:r>
          <a:endParaRPr lang="es-CL" sz="2400" dirty="0">
            <a:solidFill>
              <a:schemeClr val="tx2"/>
            </a:solidFill>
          </a:endParaRPr>
        </a:p>
      </dgm:t>
    </dgm:pt>
    <dgm:pt modelId="{7424AFE8-D412-4780-B296-F0CC2DE45886}" type="parTrans" cxnId="{185E2979-5AAF-4D9C-B3C0-FFDDDFD8D87A}">
      <dgm:prSet/>
      <dgm:spPr/>
      <dgm:t>
        <a:bodyPr/>
        <a:lstStyle/>
        <a:p>
          <a:endParaRPr lang="es-CL"/>
        </a:p>
      </dgm:t>
    </dgm:pt>
    <dgm:pt modelId="{23EA5875-25AC-4BAF-8F8F-F873DBBE6603}" type="sibTrans" cxnId="{185E2979-5AAF-4D9C-B3C0-FFDDDFD8D87A}">
      <dgm:prSet/>
      <dgm:spPr/>
      <dgm:t>
        <a:bodyPr/>
        <a:lstStyle/>
        <a:p>
          <a:endParaRPr lang="es-CL"/>
        </a:p>
      </dgm:t>
    </dgm:pt>
    <dgm:pt modelId="{6C27C6FC-BF0D-4649-99CB-2D63F8A47483}" type="pres">
      <dgm:prSet presAssocID="{01ACEEEB-E456-4196-9906-12BB970808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35EF3F8-CA71-4747-876C-A63B6BBF5623}" type="pres">
      <dgm:prSet presAssocID="{1D670B24-A46D-4CEC-A425-35B911B32BDF}" presName="linNode" presStyleCnt="0"/>
      <dgm:spPr/>
    </dgm:pt>
    <dgm:pt modelId="{4B09E774-2693-4839-A45E-9D77E6B9EEA1}" type="pres">
      <dgm:prSet presAssocID="{1D670B24-A46D-4CEC-A425-35B911B32BD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1A4FAF8-DFAF-4623-ACF7-F60A4E8E9B36}" type="pres">
      <dgm:prSet presAssocID="{1D670B24-A46D-4CEC-A425-35B911B32BDF}" presName="descendantText" presStyleLbl="alignAccFollowNode1" presStyleIdx="0" presStyleCnt="2" custScaleY="12432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A9A0AAE-5B9B-4C2F-ACCC-EA10B4AD3B6C}" type="pres">
      <dgm:prSet presAssocID="{C92577D9-E9F9-48EA-B8A9-EE558A0ADCEA}" presName="sp" presStyleCnt="0"/>
      <dgm:spPr/>
    </dgm:pt>
    <dgm:pt modelId="{0653D248-E89F-40F1-AF08-715DEF083355}" type="pres">
      <dgm:prSet presAssocID="{C6956611-EEDC-49FA-AAFC-4252932870DA}" presName="linNode" presStyleCnt="0"/>
      <dgm:spPr/>
    </dgm:pt>
    <dgm:pt modelId="{91329704-7A11-4644-ADDB-220277941094}" type="pres">
      <dgm:prSet presAssocID="{C6956611-EEDC-49FA-AAFC-4252932870D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003FEF-75F7-4B0F-8884-6F6712AD5261}" type="pres">
      <dgm:prSet presAssocID="{C6956611-EEDC-49FA-AAFC-4252932870D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65C9088-1F06-4B90-97EB-1E5807834A99}" type="presOf" srcId="{BBB76583-CAF8-4914-986F-08D4171726A6}" destId="{28003FEF-75F7-4B0F-8884-6F6712AD5261}" srcOrd="0" destOrd="3" presId="urn:microsoft.com/office/officeart/2005/8/layout/vList5"/>
    <dgm:cxn modelId="{5C963FB4-74D7-40A5-B12B-956D2328CB43}" type="presOf" srcId="{C6956611-EEDC-49FA-AAFC-4252932870DA}" destId="{91329704-7A11-4644-ADDB-220277941094}" srcOrd="0" destOrd="0" presId="urn:microsoft.com/office/officeart/2005/8/layout/vList5"/>
    <dgm:cxn modelId="{8F7B6F6A-7DC0-4031-9F0C-4AEF7F412423}" type="presOf" srcId="{CFB5A782-6589-440B-85C9-F22CAB1E92A0}" destId="{28003FEF-75F7-4B0F-8884-6F6712AD5261}" srcOrd="0" destOrd="0" presId="urn:microsoft.com/office/officeart/2005/8/layout/vList5"/>
    <dgm:cxn modelId="{185E2979-5AAF-4D9C-B3C0-FFDDDFD8D87A}" srcId="{C6956611-EEDC-49FA-AAFC-4252932870DA}" destId="{A7EDE976-D8D0-444B-B09D-953675AE8338}" srcOrd="4" destOrd="0" parTransId="{7424AFE8-D412-4780-B296-F0CC2DE45886}" sibTransId="{23EA5875-25AC-4BAF-8F8F-F873DBBE6603}"/>
    <dgm:cxn modelId="{E3BB1E6A-8C83-4ADB-BFA9-F3EBECA11947}" srcId="{C6956611-EEDC-49FA-AAFC-4252932870DA}" destId="{CEE03677-88A7-4FA7-884A-7840BAE63186}" srcOrd="1" destOrd="0" parTransId="{3E92A1F7-9681-45BD-A96B-FC5C405CC12A}" sibTransId="{36A2813E-AF01-4BCB-9C43-AFD5EAA107B4}"/>
    <dgm:cxn modelId="{EBE2FD21-1794-49DC-8032-8494E5473A3C}" srcId="{C6956611-EEDC-49FA-AAFC-4252932870DA}" destId="{8160F6DC-E6FC-43BE-A802-A0D0747995AB}" srcOrd="2" destOrd="0" parTransId="{72066EF9-E011-4234-83A4-59ED8767EBD1}" sibTransId="{F3F73A00-4F93-4E1A-9724-28CBAD3BB711}"/>
    <dgm:cxn modelId="{392CB536-695A-406D-A943-ADBB9BC08670}" srcId="{01ACEEEB-E456-4196-9906-12BB9708089B}" destId="{C6956611-EEDC-49FA-AAFC-4252932870DA}" srcOrd="1" destOrd="0" parTransId="{4E8483EB-7D19-49CE-89BC-F53DAE93C9E4}" sibTransId="{BA5A5C4C-1411-4B53-8F57-B2855906342D}"/>
    <dgm:cxn modelId="{CDEBE3B6-3840-4854-A4EB-F104BCBA3903}" srcId="{C6956611-EEDC-49FA-AAFC-4252932870DA}" destId="{CFB5A782-6589-440B-85C9-F22CAB1E92A0}" srcOrd="0" destOrd="0" parTransId="{45AEBA6D-EFB6-45AE-8F73-74D1731FE020}" sibTransId="{B9AD2950-1D13-4476-BB13-2D2643980B15}"/>
    <dgm:cxn modelId="{34B0A40F-45D3-4B32-A4C2-2927407AA567}" type="presOf" srcId="{A7EDE976-D8D0-444B-B09D-953675AE8338}" destId="{28003FEF-75F7-4B0F-8884-6F6712AD5261}" srcOrd="0" destOrd="4" presId="urn:microsoft.com/office/officeart/2005/8/layout/vList5"/>
    <dgm:cxn modelId="{6DCB02AB-EB99-41D0-B202-1075F7CCFA7F}" srcId="{C6956611-EEDC-49FA-AAFC-4252932870DA}" destId="{BBB76583-CAF8-4914-986F-08D4171726A6}" srcOrd="3" destOrd="0" parTransId="{00360BFA-3E57-4000-B039-AD79A78857C9}" sibTransId="{6669C3E3-A49F-4921-A449-112B913EC859}"/>
    <dgm:cxn modelId="{34D18D11-7F9C-4D2E-B911-1E1DAB4141A6}" srcId="{01ACEEEB-E456-4196-9906-12BB9708089B}" destId="{1D670B24-A46D-4CEC-A425-35B911B32BDF}" srcOrd="0" destOrd="0" parTransId="{10521CFC-0F27-494F-8829-98456CE5291F}" sibTransId="{C92577D9-E9F9-48EA-B8A9-EE558A0ADCEA}"/>
    <dgm:cxn modelId="{48C4C554-CF1E-4E04-87F0-9A0093492A76}" type="presOf" srcId="{8160F6DC-E6FC-43BE-A802-A0D0747995AB}" destId="{28003FEF-75F7-4B0F-8884-6F6712AD5261}" srcOrd="0" destOrd="2" presId="urn:microsoft.com/office/officeart/2005/8/layout/vList5"/>
    <dgm:cxn modelId="{FE127D82-3996-4825-882A-29D649BC61FF}" srcId="{1D670B24-A46D-4CEC-A425-35B911B32BDF}" destId="{B6FF4122-515A-413F-808E-C02541812AC0}" srcOrd="0" destOrd="0" parTransId="{DDF207E8-0C15-48F7-9574-19DB8F93F43E}" sibTransId="{2C93E5C9-5A94-4251-862B-51803AEAA351}"/>
    <dgm:cxn modelId="{20C913A7-8A78-4D46-A3A2-488553649F5F}" type="presOf" srcId="{01ACEEEB-E456-4196-9906-12BB9708089B}" destId="{6C27C6FC-BF0D-4649-99CB-2D63F8A47483}" srcOrd="0" destOrd="0" presId="urn:microsoft.com/office/officeart/2005/8/layout/vList5"/>
    <dgm:cxn modelId="{1A3A125E-5DB3-4B3C-9A99-3D16BEA709C5}" type="presOf" srcId="{B6FF4122-515A-413F-808E-C02541812AC0}" destId="{11A4FAF8-DFAF-4623-ACF7-F60A4E8E9B36}" srcOrd="0" destOrd="0" presId="urn:microsoft.com/office/officeart/2005/8/layout/vList5"/>
    <dgm:cxn modelId="{76C9E2C9-2FF1-4E86-8215-37805A7E06A9}" type="presOf" srcId="{1D670B24-A46D-4CEC-A425-35B911B32BDF}" destId="{4B09E774-2693-4839-A45E-9D77E6B9EEA1}" srcOrd="0" destOrd="0" presId="urn:microsoft.com/office/officeart/2005/8/layout/vList5"/>
    <dgm:cxn modelId="{F4D0AB53-6AF1-46E0-BC97-E88742AC2238}" type="presOf" srcId="{CEE03677-88A7-4FA7-884A-7840BAE63186}" destId="{28003FEF-75F7-4B0F-8884-6F6712AD5261}" srcOrd="0" destOrd="1" presId="urn:microsoft.com/office/officeart/2005/8/layout/vList5"/>
    <dgm:cxn modelId="{0E24DED1-58ED-4927-AD32-81FB1A5E2732}" type="presParOf" srcId="{6C27C6FC-BF0D-4649-99CB-2D63F8A47483}" destId="{735EF3F8-CA71-4747-876C-A63B6BBF5623}" srcOrd="0" destOrd="0" presId="urn:microsoft.com/office/officeart/2005/8/layout/vList5"/>
    <dgm:cxn modelId="{AF2B608D-1144-4B19-9B64-88A7E90992BD}" type="presParOf" srcId="{735EF3F8-CA71-4747-876C-A63B6BBF5623}" destId="{4B09E774-2693-4839-A45E-9D77E6B9EEA1}" srcOrd="0" destOrd="0" presId="urn:microsoft.com/office/officeart/2005/8/layout/vList5"/>
    <dgm:cxn modelId="{E7174218-ED54-4A4E-9C62-92D0D026DC12}" type="presParOf" srcId="{735EF3F8-CA71-4747-876C-A63B6BBF5623}" destId="{11A4FAF8-DFAF-4623-ACF7-F60A4E8E9B36}" srcOrd="1" destOrd="0" presId="urn:microsoft.com/office/officeart/2005/8/layout/vList5"/>
    <dgm:cxn modelId="{1AB1BE22-A54C-4104-84AF-56F4577A9A4A}" type="presParOf" srcId="{6C27C6FC-BF0D-4649-99CB-2D63F8A47483}" destId="{0A9A0AAE-5B9B-4C2F-ACCC-EA10B4AD3B6C}" srcOrd="1" destOrd="0" presId="urn:microsoft.com/office/officeart/2005/8/layout/vList5"/>
    <dgm:cxn modelId="{90076CE4-8055-49A6-BA54-2EDD6F34E212}" type="presParOf" srcId="{6C27C6FC-BF0D-4649-99CB-2D63F8A47483}" destId="{0653D248-E89F-40F1-AF08-715DEF083355}" srcOrd="2" destOrd="0" presId="urn:microsoft.com/office/officeart/2005/8/layout/vList5"/>
    <dgm:cxn modelId="{1DD5A6AC-0674-401F-8B65-B689088608D4}" type="presParOf" srcId="{0653D248-E89F-40F1-AF08-715DEF083355}" destId="{91329704-7A11-4644-ADDB-220277941094}" srcOrd="0" destOrd="0" presId="urn:microsoft.com/office/officeart/2005/8/layout/vList5"/>
    <dgm:cxn modelId="{0D1F4FFD-E395-4AE8-B3E0-411F56C26C7F}" type="presParOf" srcId="{0653D248-E89F-40F1-AF08-715DEF083355}" destId="{28003FEF-75F7-4B0F-8884-6F6712AD526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E83FC6-832D-4901-9DCF-387363A313CB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4E789260-8573-473C-97CA-730FC0D77A84}">
      <dgm:prSet phldrT="[Texto]" custT="1"/>
      <dgm:spPr/>
      <dgm:t>
        <a:bodyPr/>
        <a:lstStyle/>
        <a:p>
          <a:r>
            <a:rPr lang="es-CL" sz="3200" dirty="0" smtClean="0">
              <a:solidFill>
                <a:schemeClr val="tx2"/>
              </a:solidFill>
            </a:rPr>
            <a:t>Análisis interno</a:t>
          </a:r>
          <a:endParaRPr lang="es-CL" sz="3200" dirty="0">
            <a:solidFill>
              <a:schemeClr val="tx2"/>
            </a:solidFill>
          </a:endParaRPr>
        </a:p>
      </dgm:t>
    </dgm:pt>
    <dgm:pt modelId="{14152078-DAB1-418E-B404-E2ACA913B233}" type="parTrans" cxnId="{0E495995-8E79-4227-9D7A-7F533F20F2FE}">
      <dgm:prSet/>
      <dgm:spPr/>
      <dgm:t>
        <a:bodyPr/>
        <a:lstStyle/>
        <a:p>
          <a:endParaRPr lang="es-CL"/>
        </a:p>
      </dgm:t>
    </dgm:pt>
    <dgm:pt modelId="{3758D1E5-52A2-4B70-8677-AB48EDEDD667}" type="sibTrans" cxnId="{0E495995-8E79-4227-9D7A-7F533F20F2FE}">
      <dgm:prSet/>
      <dgm:spPr/>
      <dgm:t>
        <a:bodyPr/>
        <a:lstStyle/>
        <a:p>
          <a:endParaRPr lang="es-CL"/>
        </a:p>
      </dgm:t>
    </dgm:pt>
    <dgm:pt modelId="{096A90A1-B655-4126-826D-8645ED24FEA9}">
      <dgm:prSet phldrT="[Texto]" custT="1"/>
      <dgm:spPr/>
      <dgm:t>
        <a:bodyPr/>
        <a:lstStyle/>
        <a:p>
          <a:r>
            <a:rPr lang="es-CL" sz="3200" dirty="0" smtClean="0">
              <a:solidFill>
                <a:schemeClr val="tx2"/>
              </a:solidFill>
            </a:rPr>
            <a:t>Análisis Externo</a:t>
          </a:r>
          <a:endParaRPr lang="es-CL" sz="3200" dirty="0">
            <a:solidFill>
              <a:schemeClr val="tx2"/>
            </a:solidFill>
          </a:endParaRPr>
        </a:p>
      </dgm:t>
    </dgm:pt>
    <dgm:pt modelId="{C1EC2FB1-E69E-40E1-9154-AB8298C1DA34}" type="parTrans" cxnId="{7C0AF947-18A9-48A1-92C1-70D6CC60F12E}">
      <dgm:prSet/>
      <dgm:spPr/>
      <dgm:t>
        <a:bodyPr/>
        <a:lstStyle/>
        <a:p>
          <a:endParaRPr lang="es-CL"/>
        </a:p>
      </dgm:t>
    </dgm:pt>
    <dgm:pt modelId="{ACF8A8C5-BC2A-4F3E-880C-75A3406711D1}" type="sibTrans" cxnId="{7C0AF947-18A9-48A1-92C1-70D6CC60F12E}">
      <dgm:prSet/>
      <dgm:spPr/>
      <dgm:t>
        <a:bodyPr/>
        <a:lstStyle/>
        <a:p>
          <a:endParaRPr lang="es-CL"/>
        </a:p>
      </dgm:t>
    </dgm:pt>
    <dgm:pt modelId="{FC46ED89-E5A8-4906-B3E9-138C3993FE2C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bg1"/>
              </a:solidFill>
            </a:rPr>
            <a:t>Recursos</a:t>
          </a:r>
          <a:endParaRPr lang="es-CL" sz="2800" dirty="0">
            <a:solidFill>
              <a:schemeClr val="bg1"/>
            </a:solidFill>
          </a:endParaRPr>
        </a:p>
      </dgm:t>
    </dgm:pt>
    <dgm:pt modelId="{4F572285-2F62-4261-8052-1A7B6D27A9B6}" type="parTrans" cxnId="{60A78A5C-9C4B-4BB8-82AC-721B5614FFF7}">
      <dgm:prSet/>
      <dgm:spPr/>
      <dgm:t>
        <a:bodyPr/>
        <a:lstStyle/>
        <a:p>
          <a:endParaRPr lang="es-CL"/>
        </a:p>
      </dgm:t>
    </dgm:pt>
    <dgm:pt modelId="{274924A3-96A3-4963-93F0-EEDE0E98035C}" type="sibTrans" cxnId="{60A78A5C-9C4B-4BB8-82AC-721B5614FFF7}">
      <dgm:prSet/>
      <dgm:spPr/>
      <dgm:t>
        <a:bodyPr/>
        <a:lstStyle/>
        <a:p>
          <a:endParaRPr lang="es-CL"/>
        </a:p>
      </dgm:t>
    </dgm:pt>
    <dgm:pt modelId="{C71F303E-E07F-4D70-BCD9-76639C1E804F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Cultura de mi entorno</a:t>
          </a:r>
          <a:endParaRPr lang="es-CL" sz="2000" dirty="0">
            <a:solidFill>
              <a:schemeClr val="bg1"/>
            </a:solidFill>
          </a:endParaRPr>
        </a:p>
      </dgm:t>
    </dgm:pt>
    <dgm:pt modelId="{57878F9E-E73C-4882-BA8B-5DA8A95E1683}" type="parTrans" cxnId="{12B684FB-4830-4CEF-80CB-5AA4047925F0}">
      <dgm:prSet/>
      <dgm:spPr/>
      <dgm:t>
        <a:bodyPr/>
        <a:lstStyle/>
        <a:p>
          <a:endParaRPr lang="es-CL"/>
        </a:p>
      </dgm:t>
    </dgm:pt>
    <dgm:pt modelId="{02B2B890-948E-4A05-8A6D-1B3336084358}" type="sibTrans" cxnId="{12B684FB-4830-4CEF-80CB-5AA4047925F0}">
      <dgm:prSet/>
      <dgm:spPr/>
      <dgm:t>
        <a:bodyPr/>
        <a:lstStyle/>
        <a:p>
          <a:endParaRPr lang="es-CL"/>
        </a:p>
      </dgm:t>
    </dgm:pt>
    <dgm:pt modelId="{6E30B72F-571F-47E8-BC5A-CEE1BABF5969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bg1"/>
              </a:solidFill>
            </a:rPr>
            <a:t>Funciones</a:t>
          </a:r>
          <a:endParaRPr lang="es-CL" sz="2800" dirty="0">
            <a:solidFill>
              <a:schemeClr val="bg1"/>
            </a:solidFill>
          </a:endParaRPr>
        </a:p>
      </dgm:t>
    </dgm:pt>
    <dgm:pt modelId="{2C32020B-88EC-493D-A475-27F81E3590DD}" type="parTrans" cxnId="{0C7D805C-1011-499F-875A-9862312CA570}">
      <dgm:prSet/>
      <dgm:spPr/>
      <dgm:t>
        <a:bodyPr/>
        <a:lstStyle/>
        <a:p>
          <a:endParaRPr lang="es-CL"/>
        </a:p>
      </dgm:t>
    </dgm:pt>
    <dgm:pt modelId="{FC6B72E4-3EC8-4788-A939-E463F92DF966}" type="sibTrans" cxnId="{0C7D805C-1011-499F-875A-9862312CA570}">
      <dgm:prSet/>
      <dgm:spPr/>
      <dgm:t>
        <a:bodyPr/>
        <a:lstStyle/>
        <a:p>
          <a:endParaRPr lang="es-CL"/>
        </a:p>
      </dgm:t>
    </dgm:pt>
    <dgm:pt modelId="{7810837C-88F9-47EF-BED0-5EC75DC38ED5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Contexto político</a:t>
          </a:r>
          <a:endParaRPr lang="es-CL" sz="2000" dirty="0">
            <a:solidFill>
              <a:schemeClr val="bg1"/>
            </a:solidFill>
          </a:endParaRPr>
        </a:p>
      </dgm:t>
    </dgm:pt>
    <dgm:pt modelId="{3ED72083-B094-4BEE-87A6-6AA75653DDAA}" type="parTrans" cxnId="{7BDA82CE-AB70-471A-A21C-F7FB2FAB1A5A}">
      <dgm:prSet/>
      <dgm:spPr/>
      <dgm:t>
        <a:bodyPr/>
        <a:lstStyle/>
        <a:p>
          <a:endParaRPr lang="es-CL"/>
        </a:p>
      </dgm:t>
    </dgm:pt>
    <dgm:pt modelId="{16DD26A4-4753-4046-9EC2-3E90CCA1D0F4}" type="sibTrans" cxnId="{7BDA82CE-AB70-471A-A21C-F7FB2FAB1A5A}">
      <dgm:prSet/>
      <dgm:spPr/>
      <dgm:t>
        <a:bodyPr/>
        <a:lstStyle/>
        <a:p>
          <a:endParaRPr lang="es-CL"/>
        </a:p>
      </dgm:t>
    </dgm:pt>
    <dgm:pt modelId="{45EEF5DD-B810-4CAF-B295-8559F1C7DEEF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Contexto económico</a:t>
          </a:r>
          <a:endParaRPr lang="es-CL" sz="2000" dirty="0">
            <a:solidFill>
              <a:schemeClr val="bg1"/>
            </a:solidFill>
          </a:endParaRPr>
        </a:p>
      </dgm:t>
    </dgm:pt>
    <dgm:pt modelId="{39383DA4-4110-4368-8789-25CE4AEF47A9}" type="parTrans" cxnId="{6F5CA951-1B0F-486D-A1EA-902CDF5283EA}">
      <dgm:prSet/>
      <dgm:spPr/>
      <dgm:t>
        <a:bodyPr/>
        <a:lstStyle/>
        <a:p>
          <a:endParaRPr lang="es-CL"/>
        </a:p>
      </dgm:t>
    </dgm:pt>
    <dgm:pt modelId="{8301200B-FEA9-40B1-8717-306B3CEDD4BC}" type="sibTrans" cxnId="{6F5CA951-1B0F-486D-A1EA-902CDF5283EA}">
      <dgm:prSet/>
      <dgm:spPr/>
      <dgm:t>
        <a:bodyPr/>
        <a:lstStyle/>
        <a:p>
          <a:endParaRPr lang="es-CL"/>
        </a:p>
      </dgm:t>
    </dgm:pt>
    <dgm:pt modelId="{8D57BA7A-A306-467C-A1EA-58F1DCAB4AB3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bg1"/>
              </a:solidFill>
            </a:rPr>
            <a:t>Tecnologías</a:t>
          </a:r>
          <a:endParaRPr lang="es-CL" sz="2000" dirty="0">
            <a:solidFill>
              <a:schemeClr val="bg1"/>
            </a:solidFill>
          </a:endParaRPr>
        </a:p>
      </dgm:t>
    </dgm:pt>
    <dgm:pt modelId="{44D9FAF9-7036-405F-A08E-1815AC415300}" type="parTrans" cxnId="{CCD297AF-9207-4726-8FB9-47AAFDC9D792}">
      <dgm:prSet/>
      <dgm:spPr/>
      <dgm:t>
        <a:bodyPr/>
        <a:lstStyle/>
        <a:p>
          <a:endParaRPr lang="es-CL"/>
        </a:p>
      </dgm:t>
    </dgm:pt>
    <dgm:pt modelId="{D019F4B6-742B-4F9B-A617-C9CE74448E72}" type="sibTrans" cxnId="{CCD297AF-9207-4726-8FB9-47AAFDC9D792}">
      <dgm:prSet/>
      <dgm:spPr/>
      <dgm:t>
        <a:bodyPr/>
        <a:lstStyle/>
        <a:p>
          <a:endParaRPr lang="es-CL"/>
        </a:p>
      </dgm:t>
    </dgm:pt>
    <dgm:pt modelId="{3F32BDD6-2DB1-43D2-BA89-E2C3D1753F84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bg1"/>
              </a:solidFill>
            </a:rPr>
            <a:t>Estructura </a:t>
          </a:r>
          <a:endParaRPr lang="es-CL" sz="2800" dirty="0">
            <a:solidFill>
              <a:schemeClr val="bg1"/>
            </a:solidFill>
          </a:endParaRPr>
        </a:p>
      </dgm:t>
    </dgm:pt>
    <dgm:pt modelId="{546B84EB-DE8A-4C54-8E11-292025C4C0BD}" type="parTrans" cxnId="{C0C75C6E-4717-42E1-BC53-7B331B85B101}">
      <dgm:prSet/>
      <dgm:spPr/>
    </dgm:pt>
    <dgm:pt modelId="{41619CC5-532E-4CE5-B16F-452007F05AA6}" type="sibTrans" cxnId="{C0C75C6E-4717-42E1-BC53-7B331B85B101}">
      <dgm:prSet/>
      <dgm:spPr/>
    </dgm:pt>
    <dgm:pt modelId="{DEA2E9ED-BC21-4B47-9788-D1C4053B730D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bg1"/>
              </a:solidFill>
            </a:rPr>
            <a:t>Procesos</a:t>
          </a:r>
          <a:endParaRPr lang="es-CL" sz="2800" dirty="0">
            <a:solidFill>
              <a:schemeClr val="bg1"/>
            </a:solidFill>
          </a:endParaRPr>
        </a:p>
      </dgm:t>
    </dgm:pt>
    <dgm:pt modelId="{B34DAC58-9965-486B-98DD-2DCB9E92D15A}" type="parTrans" cxnId="{409B0FB2-24A6-4F5E-82FE-C3FDC74C2DE7}">
      <dgm:prSet/>
      <dgm:spPr/>
    </dgm:pt>
    <dgm:pt modelId="{0949CA8F-7E71-4CF0-8FB6-824C15F39211}" type="sibTrans" cxnId="{409B0FB2-24A6-4F5E-82FE-C3FDC74C2DE7}">
      <dgm:prSet/>
      <dgm:spPr/>
    </dgm:pt>
    <dgm:pt modelId="{42EBB30C-ABD1-4501-A8D9-17B1AC8D426D}" type="pres">
      <dgm:prSet presAssocID="{9DE83FC6-832D-4901-9DCF-387363A313C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66A91B1-1958-44D5-9391-83A43C747AA1}" type="pres">
      <dgm:prSet presAssocID="{4E789260-8573-473C-97CA-730FC0D77A84}" presName="compNode" presStyleCnt="0"/>
      <dgm:spPr/>
    </dgm:pt>
    <dgm:pt modelId="{15F68E81-1E23-480D-B0D5-CF12ED4732B2}" type="pres">
      <dgm:prSet presAssocID="{4E789260-8573-473C-97CA-730FC0D77A84}" presName="aNode" presStyleLbl="bgShp" presStyleIdx="0" presStyleCnt="2"/>
      <dgm:spPr/>
      <dgm:t>
        <a:bodyPr/>
        <a:lstStyle/>
        <a:p>
          <a:endParaRPr lang="es-CL"/>
        </a:p>
      </dgm:t>
    </dgm:pt>
    <dgm:pt modelId="{82FEFDFC-AD1F-46AC-84DC-D5D57B63E339}" type="pres">
      <dgm:prSet presAssocID="{4E789260-8573-473C-97CA-730FC0D77A84}" presName="textNode" presStyleLbl="bgShp" presStyleIdx="0" presStyleCnt="2"/>
      <dgm:spPr/>
      <dgm:t>
        <a:bodyPr/>
        <a:lstStyle/>
        <a:p>
          <a:endParaRPr lang="es-CL"/>
        </a:p>
      </dgm:t>
    </dgm:pt>
    <dgm:pt modelId="{B9984176-A736-453E-8D98-AEEEC582AA85}" type="pres">
      <dgm:prSet presAssocID="{4E789260-8573-473C-97CA-730FC0D77A84}" presName="compChildNode" presStyleCnt="0"/>
      <dgm:spPr/>
    </dgm:pt>
    <dgm:pt modelId="{3B8DFF9E-F493-4B8B-A198-C57B2B253794}" type="pres">
      <dgm:prSet presAssocID="{4E789260-8573-473C-97CA-730FC0D77A84}" presName="theInnerList" presStyleCnt="0"/>
      <dgm:spPr/>
    </dgm:pt>
    <dgm:pt modelId="{D983A764-C55E-4771-ABE6-2B261E90F3EC}" type="pres">
      <dgm:prSet presAssocID="{FC46ED89-E5A8-4906-B3E9-138C3993FE2C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C866B9-7980-403A-92D6-30A9F0CC65F5}" type="pres">
      <dgm:prSet presAssocID="{FC46ED89-E5A8-4906-B3E9-138C3993FE2C}" presName="aSpace2" presStyleCnt="0"/>
      <dgm:spPr/>
    </dgm:pt>
    <dgm:pt modelId="{DF43CEC9-DBD1-42E6-BC2F-46E3E6733554}" type="pres">
      <dgm:prSet presAssocID="{6E30B72F-571F-47E8-BC5A-CEE1BABF5969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FF6635-FCD0-4F60-B217-3A3E80B4252B}" type="pres">
      <dgm:prSet presAssocID="{6E30B72F-571F-47E8-BC5A-CEE1BABF5969}" presName="aSpace2" presStyleCnt="0"/>
      <dgm:spPr/>
    </dgm:pt>
    <dgm:pt modelId="{56939297-54C4-4148-B24A-AC07401DCABF}" type="pres">
      <dgm:prSet presAssocID="{3F32BDD6-2DB1-43D2-BA89-E2C3D1753F84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1045AD-AF91-42C6-AE0E-B417DAFFEFCB}" type="pres">
      <dgm:prSet presAssocID="{3F32BDD6-2DB1-43D2-BA89-E2C3D1753F84}" presName="aSpace2" presStyleCnt="0"/>
      <dgm:spPr/>
    </dgm:pt>
    <dgm:pt modelId="{94758B86-83ED-423B-A3A0-4917CCDB3ED8}" type="pres">
      <dgm:prSet presAssocID="{DEA2E9ED-BC21-4B47-9788-D1C4053B730D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D29F94-368D-48D2-9A92-F189058DCF74}" type="pres">
      <dgm:prSet presAssocID="{4E789260-8573-473C-97CA-730FC0D77A84}" presName="aSpace" presStyleCnt="0"/>
      <dgm:spPr/>
    </dgm:pt>
    <dgm:pt modelId="{699350D5-B905-4DA9-B36F-09CC282A2F5E}" type="pres">
      <dgm:prSet presAssocID="{096A90A1-B655-4126-826D-8645ED24FEA9}" presName="compNode" presStyleCnt="0"/>
      <dgm:spPr/>
    </dgm:pt>
    <dgm:pt modelId="{97AC6D3C-CD5C-4A60-A104-2AB6CD27CD3F}" type="pres">
      <dgm:prSet presAssocID="{096A90A1-B655-4126-826D-8645ED24FEA9}" presName="aNode" presStyleLbl="bgShp" presStyleIdx="1" presStyleCnt="2"/>
      <dgm:spPr/>
      <dgm:t>
        <a:bodyPr/>
        <a:lstStyle/>
        <a:p>
          <a:endParaRPr lang="es-CL"/>
        </a:p>
      </dgm:t>
    </dgm:pt>
    <dgm:pt modelId="{5C4FC357-2CDE-48B8-A9E6-51418057ADA9}" type="pres">
      <dgm:prSet presAssocID="{096A90A1-B655-4126-826D-8645ED24FEA9}" presName="textNode" presStyleLbl="bgShp" presStyleIdx="1" presStyleCnt="2"/>
      <dgm:spPr/>
      <dgm:t>
        <a:bodyPr/>
        <a:lstStyle/>
        <a:p>
          <a:endParaRPr lang="es-CL"/>
        </a:p>
      </dgm:t>
    </dgm:pt>
    <dgm:pt modelId="{C3E6B92E-0D47-4D2A-A04B-030CFFBA29C3}" type="pres">
      <dgm:prSet presAssocID="{096A90A1-B655-4126-826D-8645ED24FEA9}" presName="compChildNode" presStyleCnt="0"/>
      <dgm:spPr/>
    </dgm:pt>
    <dgm:pt modelId="{1081B079-730E-4175-B18C-D6B2D4151B55}" type="pres">
      <dgm:prSet presAssocID="{096A90A1-B655-4126-826D-8645ED24FEA9}" presName="theInnerList" presStyleCnt="0"/>
      <dgm:spPr/>
    </dgm:pt>
    <dgm:pt modelId="{FF9AF8CA-E60F-4EAC-963D-A9A831EEC3E6}" type="pres">
      <dgm:prSet presAssocID="{C71F303E-E07F-4D70-BCD9-76639C1E804F}" presName="childNode" presStyleLbl="node1" presStyleIdx="4" presStyleCnt="8" custLinFactY="-20007" custLinFactNeighborX="1052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DA4FC21-A0FB-49E7-9F4E-4DFF731755EB}" type="pres">
      <dgm:prSet presAssocID="{C71F303E-E07F-4D70-BCD9-76639C1E804F}" presName="aSpace2" presStyleCnt="0"/>
      <dgm:spPr/>
    </dgm:pt>
    <dgm:pt modelId="{7A5FE744-6409-4B41-9839-2E965C5B5EB7}" type="pres">
      <dgm:prSet presAssocID="{7810837C-88F9-47EF-BED0-5EC75DC38ED5}" presName="childNode" presStyleLbl="node1" presStyleIdx="5" presStyleCnt="8" custLinFactY="-12210" custLinFactNeighborX="3198" custLinFactNeighborY="-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D6739C-FA62-47D5-AC52-AB0C2DA8A2D0}" type="pres">
      <dgm:prSet presAssocID="{7810837C-88F9-47EF-BED0-5EC75DC38ED5}" presName="aSpace2" presStyleCnt="0"/>
      <dgm:spPr/>
    </dgm:pt>
    <dgm:pt modelId="{2BC943EC-05DC-41AA-BEB9-98FE49FEF679}" type="pres">
      <dgm:prSet presAssocID="{45EEF5DD-B810-4CAF-B295-8559F1C7DEEF}" presName="childNode" presStyleLbl="node1" presStyleIdx="6" presStyleCnt="8" custLinFactNeighborX="1052" custLinFactNeighborY="-6710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071DAC-61E5-4F9B-9F6B-086F939CD945}" type="pres">
      <dgm:prSet presAssocID="{45EEF5DD-B810-4CAF-B295-8559F1C7DEEF}" presName="aSpace2" presStyleCnt="0"/>
      <dgm:spPr/>
    </dgm:pt>
    <dgm:pt modelId="{617495A7-D715-41FD-B34E-E2705425F63A}" type="pres">
      <dgm:prSet presAssocID="{8D57BA7A-A306-467C-A1EA-58F1DCAB4AB3}" presName="childNode" presStyleLbl="node1" presStyleIdx="7" presStyleCnt="8" custLinFactNeighborX="1052" custLinFactNeighborY="-1642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E5E4BA8-05BA-43C1-8DD0-BBA5ACF03F88}" type="presOf" srcId="{4E789260-8573-473C-97CA-730FC0D77A84}" destId="{82FEFDFC-AD1F-46AC-84DC-D5D57B63E339}" srcOrd="1" destOrd="0" presId="urn:microsoft.com/office/officeart/2005/8/layout/lProcess2"/>
    <dgm:cxn modelId="{6F5CA951-1B0F-486D-A1EA-902CDF5283EA}" srcId="{096A90A1-B655-4126-826D-8645ED24FEA9}" destId="{45EEF5DD-B810-4CAF-B295-8559F1C7DEEF}" srcOrd="2" destOrd="0" parTransId="{39383DA4-4110-4368-8789-25CE4AEF47A9}" sibTransId="{8301200B-FEA9-40B1-8717-306B3CEDD4BC}"/>
    <dgm:cxn modelId="{4993F113-A17F-4EB5-A747-99F96C2F273F}" type="presOf" srcId="{DEA2E9ED-BC21-4B47-9788-D1C4053B730D}" destId="{94758B86-83ED-423B-A3A0-4917CCDB3ED8}" srcOrd="0" destOrd="0" presId="urn:microsoft.com/office/officeart/2005/8/layout/lProcess2"/>
    <dgm:cxn modelId="{78F04436-B5E3-4110-9CFA-926A56624CB2}" type="presOf" srcId="{4E789260-8573-473C-97CA-730FC0D77A84}" destId="{15F68E81-1E23-480D-B0D5-CF12ED4732B2}" srcOrd="0" destOrd="0" presId="urn:microsoft.com/office/officeart/2005/8/layout/lProcess2"/>
    <dgm:cxn modelId="{558ABAEA-B712-43A3-AD72-E58664F5F8CB}" type="presOf" srcId="{8D57BA7A-A306-467C-A1EA-58F1DCAB4AB3}" destId="{617495A7-D715-41FD-B34E-E2705425F63A}" srcOrd="0" destOrd="0" presId="urn:microsoft.com/office/officeart/2005/8/layout/lProcess2"/>
    <dgm:cxn modelId="{BDBEDB57-6E51-4DE1-87C7-96DBC32A3BBA}" type="presOf" srcId="{C71F303E-E07F-4D70-BCD9-76639C1E804F}" destId="{FF9AF8CA-E60F-4EAC-963D-A9A831EEC3E6}" srcOrd="0" destOrd="0" presId="urn:microsoft.com/office/officeart/2005/8/layout/lProcess2"/>
    <dgm:cxn modelId="{7BDA82CE-AB70-471A-A21C-F7FB2FAB1A5A}" srcId="{096A90A1-B655-4126-826D-8645ED24FEA9}" destId="{7810837C-88F9-47EF-BED0-5EC75DC38ED5}" srcOrd="1" destOrd="0" parTransId="{3ED72083-B094-4BEE-87A6-6AA75653DDAA}" sibTransId="{16DD26A4-4753-4046-9EC2-3E90CCA1D0F4}"/>
    <dgm:cxn modelId="{C62347DC-7E37-4378-A1EE-C686733F8584}" type="presOf" srcId="{6E30B72F-571F-47E8-BC5A-CEE1BABF5969}" destId="{DF43CEC9-DBD1-42E6-BC2F-46E3E6733554}" srcOrd="0" destOrd="0" presId="urn:microsoft.com/office/officeart/2005/8/layout/lProcess2"/>
    <dgm:cxn modelId="{60A78A5C-9C4B-4BB8-82AC-721B5614FFF7}" srcId="{4E789260-8573-473C-97CA-730FC0D77A84}" destId="{FC46ED89-E5A8-4906-B3E9-138C3993FE2C}" srcOrd="0" destOrd="0" parTransId="{4F572285-2F62-4261-8052-1A7B6D27A9B6}" sibTransId="{274924A3-96A3-4963-93F0-EEDE0E98035C}"/>
    <dgm:cxn modelId="{C5D441DD-9965-47E3-9931-CCE265A6BC4D}" type="presOf" srcId="{9DE83FC6-832D-4901-9DCF-387363A313CB}" destId="{42EBB30C-ABD1-4501-A8D9-17B1AC8D426D}" srcOrd="0" destOrd="0" presId="urn:microsoft.com/office/officeart/2005/8/layout/lProcess2"/>
    <dgm:cxn modelId="{097967B3-FB79-49B2-BC45-1F445E1990D3}" type="presOf" srcId="{7810837C-88F9-47EF-BED0-5EC75DC38ED5}" destId="{7A5FE744-6409-4B41-9839-2E965C5B5EB7}" srcOrd="0" destOrd="0" presId="urn:microsoft.com/office/officeart/2005/8/layout/lProcess2"/>
    <dgm:cxn modelId="{409B0FB2-24A6-4F5E-82FE-C3FDC74C2DE7}" srcId="{4E789260-8573-473C-97CA-730FC0D77A84}" destId="{DEA2E9ED-BC21-4B47-9788-D1C4053B730D}" srcOrd="3" destOrd="0" parTransId="{B34DAC58-9965-486B-98DD-2DCB9E92D15A}" sibTransId="{0949CA8F-7E71-4CF0-8FB6-824C15F39211}"/>
    <dgm:cxn modelId="{CCD297AF-9207-4726-8FB9-47AAFDC9D792}" srcId="{096A90A1-B655-4126-826D-8645ED24FEA9}" destId="{8D57BA7A-A306-467C-A1EA-58F1DCAB4AB3}" srcOrd="3" destOrd="0" parTransId="{44D9FAF9-7036-405F-A08E-1815AC415300}" sibTransId="{D019F4B6-742B-4F9B-A617-C9CE74448E72}"/>
    <dgm:cxn modelId="{0EAC5AEA-F50F-48D8-8214-0038EE543CB6}" type="presOf" srcId="{3F32BDD6-2DB1-43D2-BA89-E2C3D1753F84}" destId="{56939297-54C4-4148-B24A-AC07401DCABF}" srcOrd="0" destOrd="0" presId="urn:microsoft.com/office/officeart/2005/8/layout/lProcess2"/>
    <dgm:cxn modelId="{C0C75C6E-4717-42E1-BC53-7B331B85B101}" srcId="{4E789260-8573-473C-97CA-730FC0D77A84}" destId="{3F32BDD6-2DB1-43D2-BA89-E2C3D1753F84}" srcOrd="2" destOrd="0" parTransId="{546B84EB-DE8A-4C54-8E11-292025C4C0BD}" sibTransId="{41619CC5-532E-4CE5-B16F-452007F05AA6}"/>
    <dgm:cxn modelId="{7C0AF947-18A9-48A1-92C1-70D6CC60F12E}" srcId="{9DE83FC6-832D-4901-9DCF-387363A313CB}" destId="{096A90A1-B655-4126-826D-8645ED24FEA9}" srcOrd="1" destOrd="0" parTransId="{C1EC2FB1-E69E-40E1-9154-AB8298C1DA34}" sibTransId="{ACF8A8C5-BC2A-4F3E-880C-75A3406711D1}"/>
    <dgm:cxn modelId="{0E495995-8E79-4227-9D7A-7F533F20F2FE}" srcId="{9DE83FC6-832D-4901-9DCF-387363A313CB}" destId="{4E789260-8573-473C-97CA-730FC0D77A84}" srcOrd="0" destOrd="0" parTransId="{14152078-DAB1-418E-B404-E2ACA913B233}" sibTransId="{3758D1E5-52A2-4B70-8677-AB48EDEDD667}"/>
    <dgm:cxn modelId="{58AC790B-CBAD-41D4-BAC4-F57315716191}" type="presOf" srcId="{096A90A1-B655-4126-826D-8645ED24FEA9}" destId="{5C4FC357-2CDE-48B8-A9E6-51418057ADA9}" srcOrd="1" destOrd="0" presId="urn:microsoft.com/office/officeart/2005/8/layout/lProcess2"/>
    <dgm:cxn modelId="{7E3ABAB9-0EB6-4273-AFEE-0E52CBB26D19}" type="presOf" srcId="{45EEF5DD-B810-4CAF-B295-8559F1C7DEEF}" destId="{2BC943EC-05DC-41AA-BEB9-98FE49FEF679}" srcOrd="0" destOrd="0" presId="urn:microsoft.com/office/officeart/2005/8/layout/lProcess2"/>
    <dgm:cxn modelId="{AF90EB17-19D3-4748-90D3-C82DF6B4E985}" type="presOf" srcId="{FC46ED89-E5A8-4906-B3E9-138C3993FE2C}" destId="{D983A764-C55E-4771-ABE6-2B261E90F3EC}" srcOrd="0" destOrd="0" presId="urn:microsoft.com/office/officeart/2005/8/layout/lProcess2"/>
    <dgm:cxn modelId="{E7865F40-A6E2-4E50-A824-B92458D7C7AF}" type="presOf" srcId="{096A90A1-B655-4126-826D-8645ED24FEA9}" destId="{97AC6D3C-CD5C-4A60-A104-2AB6CD27CD3F}" srcOrd="0" destOrd="0" presId="urn:microsoft.com/office/officeart/2005/8/layout/lProcess2"/>
    <dgm:cxn modelId="{12B684FB-4830-4CEF-80CB-5AA4047925F0}" srcId="{096A90A1-B655-4126-826D-8645ED24FEA9}" destId="{C71F303E-E07F-4D70-BCD9-76639C1E804F}" srcOrd="0" destOrd="0" parTransId="{57878F9E-E73C-4882-BA8B-5DA8A95E1683}" sibTransId="{02B2B890-948E-4A05-8A6D-1B3336084358}"/>
    <dgm:cxn modelId="{0C7D805C-1011-499F-875A-9862312CA570}" srcId="{4E789260-8573-473C-97CA-730FC0D77A84}" destId="{6E30B72F-571F-47E8-BC5A-CEE1BABF5969}" srcOrd="1" destOrd="0" parTransId="{2C32020B-88EC-493D-A475-27F81E3590DD}" sibTransId="{FC6B72E4-3EC8-4788-A939-E463F92DF966}"/>
    <dgm:cxn modelId="{2D8589FB-642C-4017-861E-0104B48CBC10}" type="presParOf" srcId="{42EBB30C-ABD1-4501-A8D9-17B1AC8D426D}" destId="{F66A91B1-1958-44D5-9391-83A43C747AA1}" srcOrd="0" destOrd="0" presId="urn:microsoft.com/office/officeart/2005/8/layout/lProcess2"/>
    <dgm:cxn modelId="{3EACEF1E-D7B0-4936-A98D-6F3DEA54CE56}" type="presParOf" srcId="{F66A91B1-1958-44D5-9391-83A43C747AA1}" destId="{15F68E81-1E23-480D-B0D5-CF12ED4732B2}" srcOrd="0" destOrd="0" presId="urn:microsoft.com/office/officeart/2005/8/layout/lProcess2"/>
    <dgm:cxn modelId="{083D0C0D-793B-4C36-9EEE-3D28394C2D7C}" type="presParOf" srcId="{F66A91B1-1958-44D5-9391-83A43C747AA1}" destId="{82FEFDFC-AD1F-46AC-84DC-D5D57B63E339}" srcOrd="1" destOrd="0" presId="urn:microsoft.com/office/officeart/2005/8/layout/lProcess2"/>
    <dgm:cxn modelId="{49DB9D66-A287-4393-B001-246DDD3B2E08}" type="presParOf" srcId="{F66A91B1-1958-44D5-9391-83A43C747AA1}" destId="{B9984176-A736-453E-8D98-AEEEC582AA85}" srcOrd="2" destOrd="0" presId="urn:microsoft.com/office/officeart/2005/8/layout/lProcess2"/>
    <dgm:cxn modelId="{840C9CCC-A315-43B0-A280-240B7C3FCAD6}" type="presParOf" srcId="{B9984176-A736-453E-8D98-AEEEC582AA85}" destId="{3B8DFF9E-F493-4B8B-A198-C57B2B253794}" srcOrd="0" destOrd="0" presId="urn:microsoft.com/office/officeart/2005/8/layout/lProcess2"/>
    <dgm:cxn modelId="{0177D1D8-D0DF-497E-B2E3-47AD291A9EBB}" type="presParOf" srcId="{3B8DFF9E-F493-4B8B-A198-C57B2B253794}" destId="{D983A764-C55E-4771-ABE6-2B261E90F3EC}" srcOrd="0" destOrd="0" presId="urn:microsoft.com/office/officeart/2005/8/layout/lProcess2"/>
    <dgm:cxn modelId="{0B88C91E-1D02-4B77-82B5-88A59225D7F3}" type="presParOf" srcId="{3B8DFF9E-F493-4B8B-A198-C57B2B253794}" destId="{37C866B9-7980-403A-92D6-30A9F0CC65F5}" srcOrd="1" destOrd="0" presId="urn:microsoft.com/office/officeart/2005/8/layout/lProcess2"/>
    <dgm:cxn modelId="{912706F0-DAB8-480F-A27E-77DAA64776E8}" type="presParOf" srcId="{3B8DFF9E-F493-4B8B-A198-C57B2B253794}" destId="{DF43CEC9-DBD1-42E6-BC2F-46E3E6733554}" srcOrd="2" destOrd="0" presId="urn:microsoft.com/office/officeart/2005/8/layout/lProcess2"/>
    <dgm:cxn modelId="{0C5827D4-26E6-4548-BE8B-191A126B2AC7}" type="presParOf" srcId="{3B8DFF9E-F493-4B8B-A198-C57B2B253794}" destId="{ADFF6635-FCD0-4F60-B217-3A3E80B4252B}" srcOrd="3" destOrd="0" presId="urn:microsoft.com/office/officeart/2005/8/layout/lProcess2"/>
    <dgm:cxn modelId="{31547BB3-E521-45A8-9CA1-70F099E0CAC1}" type="presParOf" srcId="{3B8DFF9E-F493-4B8B-A198-C57B2B253794}" destId="{56939297-54C4-4148-B24A-AC07401DCABF}" srcOrd="4" destOrd="0" presId="urn:microsoft.com/office/officeart/2005/8/layout/lProcess2"/>
    <dgm:cxn modelId="{E203F829-C424-46F5-8409-EAC482ECEA5E}" type="presParOf" srcId="{3B8DFF9E-F493-4B8B-A198-C57B2B253794}" destId="{C21045AD-AF91-42C6-AE0E-B417DAFFEFCB}" srcOrd="5" destOrd="0" presId="urn:microsoft.com/office/officeart/2005/8/layout/lProcess2"/>
    <dgm:cxn modelId="{365E9BCC-5DB7-4461-8210-469901799A57}" type="presParOf" srcId="{3B8DFF9E-F493-4B8B-A198-C57B2B253794}" destId="{94758B86-83ED-423B-A3A0-4917CCDB3ED8}" srcOrd="6" destOrd="0" presId="urn:microsoft.com/office/officeart/2005/8/layout/lProcess2"/>
    <dgm:cxn modelId="{AF76CEDD-822F-4F03-A19B-4C6344A3FF96}" type="presParOf" srcId="{42EBB30C-ABD1-4501-A8D9-17B1AC8D426D}" destId="{52D29F94-368D-48D2-9A92-F189058DCF74}" srcOrd="1" destOrd="0" presId="urn:microsoft.com/office/officeart/2005/8/layout/lProcess2"/>
    <dgm:cxn modelId="{A2A47406-448A-4B79-A341-3813151B379F}" type="presParOf" srcId="{42EBB30C-ABD1-4501-A8D9-17B1AC8D426D}" destId="{699350D5-B905-4DA9-B36F-09CC282A2F5E}" srcOrd="2" destOrd="0" presId="urn:microsoft.com/office/officeart/2005/8/layout/lProcess2"/>
    <dgm:cxn modelId="{863328FC-6972-41E9-B22F-68A7777229FD}" type="presParOf" srcId="{699350D5-B905-4DA9-B36F-09CC282A2F5E}" destId="{97AC6D3C-CD5C-4A60-A104-2AB6CD27CD3F}" srcOrd="0" destOrd="0" presId="urn:microsoft.com/office/officeart/2005/8/layout/lProcess2"/>
    <dgm:cxn modelId="{14DF08A2-4522-432C-BAD0-045A84F03837}" type="presParOf" srcId="{699350D5-B905-4DA9-B36F-09CC282A2F5E}" destId="{5C4FC357-2CDE-48B8-A9E6-51418057ADA9}" srcOrd="1" destOrd="0" presId="urn:microsoft.com/office/officeart/2005/8/layout/lProcess2"/>
    <dgm:cxn modelId="{467273F3-8300-4DCF-B939-D2ACEA0DDCE6}" type="presParOf" srcId="{699350D5-B905-4DA9-B36F-09CC282A2F5E}" destId="{C3E6B92E-0D47-4D2A-A04B-030CFFBA29C3}" srcOrd="2" destOrd="0" presId="urn:microsoft.com/office/officeart/2005/8/layout/lProcess2"/>
    <dgm:cxn modelId="{C514570F-ED22-4658-BCBD-6C466E1FA733}" type="presParOf" srcId="{C3E6B92E-0D47-4D2A-A04B-030CFFBA29C3}" destId="{1081B079-730E-4175-B18C-D6B2D4151B55}" srcOrd="0" destOrd="0" presId="urn:microsoft.com/office/officeart/2005/8/layout/lProcess2"/>
    <dgm:cxn modelId="{E28380ED-E76F-49F8-8E35-47E02F86B540}" type="presParOf" srcId="{1081B079-730E-4175-B18C-D6B2D4151B55}" destId="{FF9AF8CA-E60F-4EAC-963D-A9A831EEC3E6}" srcOrd="0" destOrd="0" presId="urn:microsoft.com/office/officeart/2005/8/layout/lProcess2"/>
    <dgm:cxn modelId="{FFC4E1F4-E2CB-4BFD-B575-611C633C08BE}" type="presParOf" srcId="{1081B079-730E-4175-B18C-D6B2D4151B55}" destId="{7DA4FC21-A0FB-49E7-9F4E-4DFF731755EB}" srcOrd="1" destOrd="0" presId="urn:microsoft.com/office/officeart/2005/8/layout/lProcess2"/>
    <dgm:cxn modelId="{259D9F60-C3E2-446E-8158-DCA236ED7B24}" type="presParOf" srcId="{1081B079-730E-4175-B18C-D6B2D4151B55}" destId="{7A5FE744-6409-4B41-9839-2E965C5B5EB7}" srcOrd="2" destOrd="0" presId="urn:microsoft.com/office/officeart/2005/8/layout/lProcess2"/>
    <dgm:cxn modelId="{C8B01554-2CBB-41C4-8DF7-00AB29DE96F5}" type="presParOf" srcId="{1081B079-730E-4175-B18C-D6B2D4151B55}" destId="{7AD6739C-FA62-47D5-AC52-AB0C2DA8A2D0}" srcOrd="3" destOrd="0" presId="urn:microsoft.com/office/officeart/2005/8/layout/lProcess2"/>
    <dgm:cxn modelId="{151AE158-B25D-4082-A0BF-746A0E444FF6}" type="presParOf" srcId="{1081B079-730E-4175-B18C-D6B2D4151B55}" destId="{2BC943EC-05DC-41AA-BEB9-98FE49FEF679}" srcOrd="4" destOrd="0" presId="urn:microsoft.com/office/officeart/2005/8/layout/lProcess2"/>
    <dgm:cxn modelId="{DE0624F2-00FF-497B-98C4-7C4359F267E5}" type="presParOf" srcId="{1081B079-730E-4175-B18C-D6B2D4151B55}" destId="{21071DAC-61E5-4F9B-9F6B-086F939CD945}" srcOrd="5" destOrd="0" presId="urn:microsoft.com/office/officeart/2005/8/layout/lProcess2"/>
    <dgm:cxn modelId="{CBA28C27-DBF6-406E-ACEB-AB507498B958}" type="presParOf" srcId="{1081B079-730E-4175-B18C-D6B2D4151B55}" destId="{617495A7-D715-41FD-B34E-E2705425F63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51A84B-F13E-499F-8D14-7D285D9C7FF3}" type="doc">
      <dgm:prSet loTypeId="urn:microsoft.com/office/officeart/2005/8/layout/hProcess7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7A4C01B4-80A8-4905-88B2-5EC4C602902E}">
      <dgm:prSet phldrT="[Texto]"/>
      <dgm:spPr/>
      <dgm:t>
        <a:bodyPr/>
        <a:lstStyle/>
        <a:p>
          <a:r>
            <a:rPr lang="es-CL" dirty="0" smtClean="0"/>
            <a:t>Fortalezas</a:t>
          </a:r>
          <a:endParaRPr lang="es-CL" dirty="0"/>
        </a:p>
      </dgm:t>
    </dgm:pt>
    <dgm:pt modelId="{845FB861-2E4C-4F4C-9784-6B452EAF209E}" type="parTrans" cxnId="{93770D82-6843-4ECC-91E3-79DABBD00404}">
      <dgm:prSet/>
      <dgm:spPr/>
      <dgm:t>
        <a:bodyPr/>
        <a:lstStyle/>
        <a:p>
          <a:endParaRPr lang="es-CL"/>
        </a:p>
      </dgm:t>
    </dgm:pt>
    <dgm:pt modelId="{C89AA491-9B58-4184-8442-7BED5BE1E59B}" type="sibTrans" cxnId="{93770D82-6843-4ECC-91E3-79DABBD00404}">
      <dgm:prSet/>
      <dgm:spPr/>
      <dgm:t>
        <a:bodyPr/>
        <a:lstStyle/>
        <a:p>
          <a:endParaRPr lang="es-CL"/>
        </a:p>
      </dgm:t>
    </dgm:pt>
    <dgm:pt modelId="{9C9D05B7-C66E-48A2-8CF3-CF433198DCF8}">
      <dgm:prSet phldrT="[Texto]"/>
      <dgm:spPr/>
      <dgm:t>
        <a:bodyPr/>
        <a:lstStyle/>
        <a:p>
          <a:r>
            <a:rPr lang="es-CL" dirty="0" smtClean="0"/>
            <a:t>Capacidades Especiales de la organización</a:t>
          </a:r>
          <a:endParaRPr lang="es-CL" dirty="0"/>
        </a:p>
      </dgm:t>
    </dgm:pt>
    <dgm:pt modelId="{5AD0BBB3-63DE-41F4-A7F7-7E7704F0091D}" type="parTrans" cxnId="{3B0078CE-C927-4C40-8557-9BC73E1CF373}">
      <dgm:prSet/>
      <dgm:spPr/>
      <dgm:t>
        <a:bodyPr/>
        <a:lstStyle/>
        <a:p>
          <a:endParaRPr lang="es-CL"/>
        </a:p>
      </dgm:t>
    </dgm:pt>
    <dgm:pt modelId="{EC503CDC-EE17-4C63-8708-1417ADD775C0}" type="sibTrans" cxnId="{3B0078CE-C927-4C40-8557-9BC73E1CF373}">
      <dgm:prSet/>
      <dgm:spPr/>
      <dgm:t>
        <a:bodyPr/>
        <a:lstStyle/>
        <a:p>
          <a:endParaRPr lang="es-CL"/>
        </a:p>
      </dgm:t>
    </dgm:pt>
    <dgm:pt modelId="{119A5C5E-750F-42A7-AFEE-38DF7C333FAF}">
      <dgm:prSet phldrT="[Texto]"/>
      <dgm:spPr/>
      <dgm:t>
        <a:bodyPr/>
        <a:lstStyle/>
        <a:p>
          <a:r>
            <a:rPr lang="es-CL" dirty="0" smtClean="0"/>
            <a:t>Debilidades</a:t>
          </a:r>
          <a:endParaRPr lang="es-CL" dirty="0"/>
        </a:p>
      </dgm:t>
    </dgm:pt>
    <dgm:pt modelId="{773B9FB7-1A8E-4624-82F6-E289CF2788AF}" type="parTrans" cxnId="{4248EE85-4053-469D-824A-D98B0EE37FE7}">
      <dgm:prSet/>
      <dgm:spPr/>
      <dgm:t>
        <a:bodyPr/>
        <a:lstStyle/>
        <a:p>
          <a:endParaRPr lang="es-CL"/>
        </a:p>
      </dgm:t>
    </dgm:pt>
    <dgm:pt modelId="{7C1CA64E-1AA5-4EC4-8E77-3DAE82B7AC1C}" type="sibTrans" cxnId="{4248EE85-4053-469D-824A-D98B0EE37FE7}">
      <dgm:prSet/>
      <dgm:spPr/>
      <dgm:t>
        <a:bodyPr/>
        <a:lstStyle/>
        <a:p>
          <a:endParaRPr lang="es-CL"/>
        </a:p>
      </dgm:t>
    </dgm:pt>
    <dgm:pt modelId="{4B9B1E3C-A66B-4BEB-A68C-486ED34C317E}">
      <dgm:prSet phldrT="[Texto]"/>
      <dgm:spPr/>
      <dgm:t>
        <a:bodyPr/>
        <a:lstStyle/>
        <a:p>
          <a:r>
            <a:rPr lang="es-CL" dirty="0" smtClean="0"/>
            <a:t>Factores que  provocan una posición desfavorable a interior de la organización</a:t>
          </a:r>
          <a:endParaRPr lang="es-CL" dirty="0"/>
        </a:p>
      </dgm:t>
    </dgm:pt>
    <dgm:pt modelId="{64D7AE0D-9997-44E3-8E08-53D678D4DA6A}" type="parTrans" cxnId="{87C37C79-2238-48B3-8457-A06ECD3AFBD9}">
      <dgm:prSet/>
      <dgm:spPr/>
      <dgm:t>
        <a:bodyPr/>
        <a:lstStyle/>
        <a:p>
          <a:endParaRPr lang="es-CL"/>
        </a:p>
      </dgm:t>
    </dgm:pt>
    <dgm:pt modelId="{654895BE-8B34-4515-98A6-518371DEDE7D}" type="sibTrans" cxnId="{87C37C79-2238-48B3-8457-A06ECD3AFBD9}">
      <dgm:prSet/>
      <dgm:spPr/>
      <dgm:t>
        <a:bodyPr/>
        <a:lstStyle/>
        <a:p>
          <a:endParaRPr lang="es-CL"/>
        </a:p>
      </dgm:t>
    </dgm:pt>
    <dgm:pt modelId="{DB485CA6-8722-4E6E-8809-C8383B0C108E}">
      <dgm:prSet phldrT="[Texto]"/>
      <dgm:spPr/>
      <dgm:t>
        <a:bodyPr/>
        <a:lstStyle/>
        <a:p>
          <a:r>
            <a:rPr lang="es-CL" dirty="0" smtClean="0"/>
            <a:t>Amenazas</a:t>
          </a:r>
          <a:endParaRPr lang="es-CL" dirty="0"/>
        </a:p>
      </dgm:t>
    </dgm:pt>
    <dgm:pt modelId="{BDF6A9EA-E03D-49C8-A590-0A7397087BE2}" type="parTrans" cxnId="{B416FB41-EF0B-4C0C-BFE3-4F1A57FFEA88}">
      <dgm:prSet/>
      <dgm:spPr/>
      <dgm:t>
        <a:bodyPr/>
        <a:lstStyle/>
        <a:p>
          <a:endParaRPr lang="es-CL"/>
        </a:p>
      </dgm:t>
    </dgm:pt>
    <dgm:pt modelId="{FD9464B8-C436-4C1A-8A59-B0819C56EA20}" type="sibTrans" cxnId="{B416FB41-EF0B-4C0C-BFE3-4F1A57FFEA88}">
      <dgm:prSet/>
      <dgm:spPr/>
      <dgm:t>
        <a:bodyPr/>
        <a:lstStyle/>
        <a:p>
          <a:endParaRPr lang="es-CL"/>
        </a:p>
      </dgm:t>
    </dgm:pt>
    <dgm:pt modelId="{0D4AE79C-B589-495D-97A3-3D4F6D580AE5}">
      <dgm:prSet phldrT="[Texto]"/>
      <dgm:spPr/>
      <dgm:t>
        <a:bodyPr/>
        <a:lstStyle/>
        <a:p>
          <a:r>
            <a:rPr lang="es-CL" dirty="0" smtClean="0"/>
            <a:t>Oportunidades</a:t>
          </a:r>
          <a:endParaRPr lang="es-CL" dirty="0"/>
        </a:p>
      </dgm:t>
    </dgm:pt>
    <dgm:pt modelId="{602973E3-46D8-469F-AA48-51437878BA0F}" type="parTrans" cxnId="{EA51B504-E7D4-4ED0-B45D-74BF1C268D64}">
      <dgm:prSet/>
      <dgm:spPr/>
      <dgm:t>
        <a:bodyPr/>
        <a:lstStyle/>
        <a:p>
          <a:endParaRPr lang="es-CL"/>
        </a:p>
      </dgm:t>
    </dgm:pt>
    <dgm:pt modelId="{ED4E07F2-0F10-4B77-B8B9-0F975F471230}" type="sibTrans" cxnId="{EA51B504-E7D4-4ED0-B45D-74BF1C268D64}">
      <dgm:prSet/>
      <dgm:spPr/>
      <dgm:t>
        <a:bodyPr/>
        <a:lstStyle/>
        <a:p>
          <a:endParaRPr lang="es-CL"/>
        </a:p>
      </dgm:t>
    </dgm:pt>
    <dgm:pt modelId="{1E11F28D-82FA-4B82-BEF6-5B38E2CE3999}">
      <dgm:prSet phldrT="[Texto]"/>
      <dgm:spPr/>
      <dgm:t>
        <a:bodyPr/>
        <a:lstStyle/>
        <a:p>
          <a:r>
            <a:rPr lang="es-CL" dirty="0" smtClean="0"/>
            <a:t>Resultados positivos, favorables que se encuentra en el entorno</a:t>
          </a:r>
          <a:endParaRPr lang="es-CL" dirty="0"/>
        </a:p>
      </dgm:t>
    </dgm:pt>
    <dgm:pt modelId="{EAB22F59-87B3-497D-851A-36A6693058E5}" type="parTrans" cxnId="{22EEDC76-CD4C-4297-BD8A-279DAABA2392}">
      <dgm:prSet/>
      <dgm:spPr/>
      <dgm:t>
        <a:bodyPr/>
        <a:lstStyle/>
        <a:p>
          <a:endParaRPr lang="es-CL"/>
        </a:p>
      </dgm:t>
    </dgm:pt>
    <dgm:pt modelId="{022C0A53-C729-4C08-8289-6E6D0A36240C}" type="sibTrans" cxnId="{22EEDC76-CD4C-4297-BD8A-279DAABA2392}">
      <dgm:prSet/>
      <dgm:spPr/>
      <dgm:t>
        <a:bodyPr/>
        <a:lstStyle/>
        <a:p>
          <a:endParaRPr lang="es-CL"/>
        </a:p>
      </dgm:t>
    </dgm:pt>
    <dgm:pt modelId="{CFFCD216-9735-44BA-9121-1F637CA817F0}">
      <dgm:prSet phldrT="[Texto]"/>
      <dgm:spPr/>
      <dgm:t>
        <a:bodyPr/>
        <a:lstStyle/>
        <a:p>
          <a:r>
            <a:rPr lang="es-CL" dirty="0" smtClean="0"/>
            <a:t>Situaciones que provienen del entorno y que pueden atentar contra incluso contra la permanencia de la organización</a:t>
          </a:r>
          <a:endParaRPr lang="es-CL" dirty="0"/>
        </a:p>
      </dgm:t>
    </dgm:pt>
    <dgm:pt modelId="{556540E2-C38C-4124-87F2-6971EAEE45FA}" type="parTrans" cxnId="{0ED956D7-1A9F-4F3A-9CDB-48711730EE6F}">
      <dgm:prSet/>
      <dgm:spPr/>
      <dgm:t>
        <a:bodyPr/>
        <a:lstStyle/>
        <a:p>
          <a:endParaRPr lang="es-CL"/>
        </a:p>
      </dgm:t>
    </dgm:pt>
    <dgm:pt modelId="{8F57A8B8-0E0D-40A1-BDF8-14886D30CB1C}" type="sibTrans" cxnId="{0ED956D7-1A9F-4F3A-9CDB-48711730EE6F}">
      <dgm:prSet/>
      <dgm:spPr/>
      <dgm:t>
        <a:bodyPr/>
        <a:lstStyle/>
        <a:p>
          <a:endParaRPr lang="es-CL"/>
        </a:p>
      </dgm:t>
    </dgm:pt>
    <dgm:pt modelId="{A0EE8401-83F4-4F37-AF01-5FEAB4DF13A6}" type="pres">
      <dgm:prSet presAssocID="{F251A84B-F13E-499F-8D14-7D285D9C7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55E4D8D-2C38-43D3-AE03-AC8A4013E1C2}" type="pres">
      <dgm:prSet presAssocID="{7A4C01B4-80A8-4905-88B2-5EC4C602902E}" presName="compositeNode" presStyleCnt="0">
        <dgm:presLayoutVars>
          <dgm:bulletEnabled val="1"/>
        </dgm:presLayoutVars>
      </dgm:prSet>
      <dgm:spPr/>
    </dgm:pt>
    <dgm:pt modelId="{B4C07A48-13FA-4B05-BC6F-0E78CAD48DE8}" type="pres">
      <dgm:prSet presAssocID="{7A4C01B4-80A8-4905-88B2-5EC4C602902E}" presName="bgRect" presStyleLbl="node1" presStyleIdx="0" presStyleCnt="4"/>
      <dgm:spPr/>
      <dgm:t>
        <a:bodyPr/>
        <a:lstStyle/>
        <a:p>
          <a:endParaRPr lang="es-CL"/>
        </a:p>
      </dgm:t>
    </dgm:pt>
    <dgm:pt modelId="{0A1A60DE-D8F7-4B06-B3DB-D3B24E4D0B55}" type="pres">
      <dgm:prSet presAssocID="{7A4C01B4-80A8-4905-88B2-5EC4C602902E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A6A9F2D-CEB9-493F-AB8F-2F653D81AC3A}" type="pres">
      <dgm:prSet presAssocID="{7A4C01B4-80A8-4905-88B2-5EC4C602902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0968503-175F-4736-914E-43B57EAE24B0}" type="pres">
      <dgm:prSet presAssocID="{C89AA491-9B58-4184-8442-7BED5BE1E59B}" presName="hSp" presStyleCnt="0"/>
      <dgm:spPr/>
    </dgm:pt>
    <dgm:pt modelId="{1842BAEE-49D3-4841-AF28-C657C368DA06}" type="pres">
      <dgm:prSet presAssocID="{C89AA491-9B58-4184-8442-7BED5BE1E59B}" presName="vProcSp" presStyleCnt="0"/>
      <dgm:spPr/>
    </dgm:pt>
    <dgm:pt modelId="{1460A858-7206-40E9-B5B2-79258D66A2C5}" type="pres">
      <dgm:prSet presAssocID="{C89AA491-9B58-4184-8442-7BED5BE1E59B}" presName="vSp1" presStyleCnt="0"/>
      <dgm:spPr/>
    </dgm:pt>
    <dgm:pt modelId="{8D2168CB-5973-4F68-9210-B4A5B8A9EBC5}" type="pres">
      <dgm:prSet presAssocID="{C89AA491-9B58-4184-8442-7BED5BE1E59B}" presName="simulatedConn" presStyleLbl="solidFgAcc1" presStyleIdx="0" presStyleCnt="3"/>
      <dgm:spPr/>
    </dgm:pt>
    <dgm:pt modelId="{1732F614-A4C3-4EA3-A85C-78DD83E7809F}" type="pres">
      <dgm:prSet presAssocID="{C89AA491-9B58-4184-8442-7BED5BE1E59B}" presName="vSp2" presStyleCnt="0"/>
      <dgm:spPr/>
    </dgm:pt>
    <dgm:pt modelId="{B63824C4-22CF-48A6-BB28-B0B52ACD2429}" type="pres">
      <dgm:prSet presAssocID="{C89AA491-9B58-4184-8442-7BED5BE1E59B}" presName="sibTrans" presStyleCnt="0"/>
      <dgm:spPr/>
    </dgm:pt>
    <dgm:pt modelId="{289824EE-DF97-4FE8-96A6-D18AB067643A}" type="pres">
      <dgm:prSet presAssocID="{119A5C5E-750F-42A7-AFEE-38DF7C333FAF}" presName="compositeNode" presStyleCnt="0">
        <dgm:presLayoutVars>
          <dgm:bulletEnabled val="1"/>
        </dgm:presLayoutVars>
      </dgm:prSet>
      <dgm:spPr/>
    </dgm:pt>
    <dgm:pt modelId="{D48562D1-6572-49EC-8E0C-F2D2682AA1D1}" type="pres">
      <dgm:prSet presAssocID="{119A5C5E-750F-42A7-AFEE-38DF7C333FAF}" presName="bgRect" presStyleLbl="node1" presStyleIdx="1" presStyleCnt="4"/>
      <dgm:spPr/>
      <dgm:t>
        <a:bodyPr/>
        <a:lstStyle/>
        <a:p>
          <a:endParaRPr lang="es-CL"/>
        </a:p>
      </dgm:t>
    </dgm:pt>
    <dgm:pt modelId="{C3A0EE63-30CB-4D07-B3EF-2EF58E01C593}" type="pres">
      <dgm:prSet presAssocID="{119A5C5E-750F-42A7-AFEE-38DF7C333FAF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E07D69B-0CFB-4804-AD35-DAC47E2A0CA8}" type="pres">
      <dgm:prSet presAssocID="{119A5C5E-750F-42A7-AFEE-38DF7C333FAF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70C0A8F-2380-4B8B-840A-282E35AF6585}" type="pres">
      <dgm:prSet presAssocID="{7C1CA64E-1AA5-4EC4-8E77-3DAE82B7AC1C}" presName="hSp" presStyleCnt="0"/>
      <dgm:spPr/>
    </dgm:pt>
    <dgm:pt modelId="{53C0BE26-D32B-49A3-891A-1CB0D46B8FC1}" type="pres">
      <dgm:prSet presAssocID="{7C1CA64E-1AA5-4EC4-8E77-3DAE82B7AC1C}" presName="vProcSp" presStyleCnt="0"/>
      <dgm:spPr/>
    </dgm:pt>
    <dgm:pt modelId="{682C7569-6282-466B-A515-F0FC57366A95}" type="pres">
      <dgm:prSet presAssocID="{7C1CA64E-1AA5-4EC4-8E77-3DAE82B7AC1C}" presName="vSp1" presStyleCnt="0"/>
      <dgm:spPr/>
    </dgm:pt>
    <dgm:pt modelId="{A8AE5A87-9147-4587-9E1D-737EE842BCA5}" type="pres">
      <dgm:prSet presAssocID="{7C1CA64E-1AA5-4EC4-8E77-3DAE82B7AC1C}" presName="simulatedConn" presStyleLbl="solidFgAcc1" presStyleIdx="1" presStyleCnt="3"/>
      <dgm:spPr/>
    </dgm:pt>
    <dgm:pt modelId="{02EF235B-740E-4FE7-82F1-9007776589B1}" type="pres">
      <dgm:prSet presAssocID="{7C1CA64E-1AA5-4EC4-8E77-3DAE82B7AC1C}" presName="vSp2" presStyleCnt="0"/>
      <dgm:spPr/>
    </dgm:pt>
    <dgm:pt modelId="{69771601-33A2-43B2-8A50-A898282BDFA5}" type="pres">
      <dgm:prSet presAssocID="{7C1CA64E-1AA5-4EC4-8E77-3DAE82B7AC1C}" presName="sibTrans" presStyleCnt="0"/>
      <dgm:spPr/>
    </dgm:pt>
    <dgm:pt modelId="{E93D78D9-5A02-4561-A678-2B7537B381F7}" type="pres">
      <dgm:prSet presAssocID="{DB485CA6-8722-4E6E-8809-C8383B0C108E}" presName="compositeNode" presStyleCnt="0">
        <dgm:presLayoutVars>
          <dgm:bulletEnabled val="1"/>
        </dgm:presLayoutVars>
      </dgm:prSet>
      <dgm:spPr/>
    </dgm:pt>
    <dgm:pt modelId="{8E3073E5-7779-47FE-B30C-4D23E05D6C56}" type="pres">
      <dgm:prSet presAssocID="{DB485CA6-8722-4E6E-8809-C8383B0C108E}" presName="bgRect" presStyleLbl="node1" presStyleIdx="2" presStyleCnt="4"/>
      <dgm:spPr/>
      <dgm:t>
        <a:bodyPr/>
        <a:lstStyle/>
        <a:p>
          <a:endParaRPr lang="es-CL"/>
        </a:p>
      </dgm:t>
    </dgm:pt>
    <dgm:pt modelId="{6A4E5F80-49A9-41BA-886F-B687CC9ED68D}" type="pres">
      <dgm:prSet presAssocID="{DB485CA6-8722-4E6E-8809-C8383B0C108E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3A2FD92-E29A-403E-93A4-C0A57F1FA72E}" type="pres">
      <dgm:prSet presAssocID="{DB485CA6-8722-4E6E-8809-C8383B0C108E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DFDB54-6742-4CB5-AA45-FE6C6A258855}" type="pres">
      <dgm:prSet presAssocID="{FD9464B8-C436-4C1A-8A59-B0819C56EA20}" presName="hSp" presStyleCnt="0"/>
      <dgm:spPr/>
    </dgm:pt>
    <dgm:pt modelId="{90326E0D-D15B-4016-8651-19F7C398E563}" type="pres">
      <dgm:prSet presAssocID="{FD9464B8-C436-4C1A-8A59-B0819C56EA20}" presName="vProcSp" presStyleCnt="0"/>
      <dgm:spPr/>
    </dgm:pt>
    <dgm:pt modelId="{34F403B3-288D-4387-B00A-F824F0EC253D}" type="pres">
      <dgm:prSet presAssocID="{FD9464B8-C436-4C1A-8A59-B0819C56EA20}" presName="vSp1" presStyleCnt="0"/>
      <dgm:spPr/>
    </dgm:pt>
    <dgm:pt modelId="{C925FC2E-153E-4625-8A18-9B0A2942526B}" type="pres">
      <dgm:prSet presAssocID="{FD9464B8-C436-4C1A-8A59-B0819C56EA20}" presName="simulatedConn" presStyleLbl="solidFgAcc1" presStyleIdx="2" presStyleCnt="3"/>
      <dgm:spPr/>
    </dgm:pt>
    <dgm:pt modelId="{1B6EEE86-757B-455E-AD50-07B9AF64ED19}" type="pres">
      <dgm:prSet presAssocID="{FD9464B8-C436-4C1A-8A59-B0819C56EA20}" presName="vSp2" presStyleCnt="0"/>
      <dgm:spPr/>
    </dgm:pt>
    <dgm:pt modelId="{5DDF6225-546E-4A6B-8A48-384F585BE930}" type="pres">
      <dgm:prSet presAssocID="{FD9464B8-C436-4C1A-8A59-B0819C56EA20}" presName="sibTrans" presStyleCnt="0"/>
      <dgm:spPr/>
    </dgm:pt>
    <dgm:pt modelId="{5EECA182-13DF-43CC-AF6C-5681467E420D}" type="pres">
      <dgm:prSet presAssocID="{0D4AE79C-B589-495D-97A3-3D4F6D580AE5}" presName="compositeNode" presStyleCnt="0">
        <dgm:presLayoutVars>
          <dgm:bulletEnabled val="1"/>
        </dgm:presLayoutVars>
      </dgm:prSet>
      <dgm:spPr/>
    </dgm:pt>
    <dgm:pt modelId="{9EABF07E-B098-4CCE-B61F-3963C04143A2}" type="pres">
      <dgm:prSet presAssocID="{0D4AE79C-B589-495D-97A3-3D4F6D580AE5}" presName="bgRect" presStyleLbl="node1" presStyleIdx="3" presStyleCnt="4"/>
      <dgm:spPr/>
      <dgm:t>
        <a:bodyPr/>
        <a:lstStyle/>
        <a:p>
          <a:endParaRPr lang="es-CL"/>
        </a:p>
      </dgm:t>
    </dgm:pt>
    <dgm:pt modelId="{436F75E3-5BAE-488B-B548-F08D81511DAF}" type="pres">
      <dgm:prSet presAssocID="{0D4AE79C-B589-495D-97A3-3D4F6D580AE5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1E26A3-9D06-4E99-ACAD-3B4AE76B213C}" type="pres">
      <dgm:prSet presAssocID="{0D4AE79C-B589-495D-97A3-3D4F6D580AE5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2890905-BD50-4B41-9C4E-1E8970C66636}" type="presOf" srcId="{9C9D05B7-C66E-48A2-8CF3-CF433198DCF8}" destId="{EA6A9F2D-CEB9-493F-AB8F-2F653D81AC3A}" srcOrd="0" destOrd="0" presId="urn:microsoft.com/office/officeart/2005/8/layout/hProcess7#1"/>
    <dgm:cxn modelId="{9EEF4F90-142B-418B-A83B-DDE3097193FD}" type="presOf" srcId="{119A5C5E-750F-42A7-AFEE-38DF7C333FAF}" destId="{D48562D1-6572-49EC-8E0C-F2D2682AA1D1}" srcOrd="0" destOrd="0" presId="urn:microsoft.com/office/officeart/2005/8/layout/hProcess7#1"/>
    <dgm:cxn modelId="{9A7CAE2D-FBD5-46B5-82C0-EEFCCF9A1080}" type="presOf" srcId="{7A4C01B4-80A8-4905-88B2-5EC4C602902E}" destId="{B4C07A48-13FA-4B05-BC6F-0E78CAD48DE8}" srcOrd="0" destOrd="0" presId="urn:microsoft.com/office/officeart/2005/8/layout/hProcess7#1"/>
    <dgm:cxn modelId="{EA51B504-E7D4-4ED0-B45D-74BF1C268D64}" srcId="{F251A84B-F13E-499F-8D14-7D285D9C7FF3}" destId="{0D4AE79C-B589-495D-97A3-3D4F6D580AE5}" srcOrd="3" destOrd="0" parTransId="{602973E3-46D8-469F-AA48-51437878BA0F}" sibTransId="{ED4E07F2-0F10-4B77-B8B9-0F975F471230}"/>
    <dgm:cxn modelId="{F976B674-17E9-4E26-AA47-37A1110F6B41}" type="presOf" srcId="{F251A84B-F13E-499F-8D14-7D285D9C7FF3}" destId="{A0EE8401-83F4-4F37-AF01-5FEAB4DF13A6}" srcOrd="0" destOrd="0" presId="urn:microsoft.com/office/officeart/2005/8/layout/hProcess7#1"/>
    <dgm:cxn modelId="{4453D59D-7F2B-461E-BF40-027A6F04396C}" type="presOf" srcId="{DB485CA6-8722-4E6E-8809-C8383B0C108E}" destId="{6A4E5F80-49A9-41BA-886F-B687CC9ED68D}" srcOrd="1" destOrd="0" presId="urn:microsoft.com/office/officeart/2005/8/layout/hProcess7#1"/>
    <dgm:cxn modelId="{87C37C79-2238-48B3-8457-A06ECD3AFBD9}" srcId="{119A5C5E-750F-42A7-AFEE-38DF7C333FAF}" destId="{4B9B1E3C-A66B-4BEB-A68C-486ED34C317E}" srcOrd="0" destOrd="0" parTransId="{64D7AE0D-9997-44E3-8E08-53D678D4DA6A}" sibTransId="{654895BE-8B34-4515-98A6-518371DEDE7D}"/>
    <dgm:cxn modelId="{B30439AE-E6AB-4179-BCD6-2EA6117DFFFD}" type="presOf" srcId="{7A4C01B4-80A8-4905-88B2-5EC4C602902E}" destId="{0A1A60DE-D8F7-4B06-B3DB-D3B24E4D0B55}" srcOrd="1" destOrd="0" presId="urn:microsoft.com/office/officeart/2005/8/layout/hProcess7#1"/>
    <dgm:cxn modelId="{A85F7F12-483E-444C-9B02-6E19955CE8F1}" type="presOf" srcId="{0D4AE79C-B589-495D-97A3-3D4F6D580AE5}" destId="{9EABF07E-B098-4CCE-B61F-3963C04143A2}" srcOrd="0" destOrd="0" presId="urn:microsoft.com/office/officeart/2005/8/layout/hProcess7#1"/>
    <dgm:cxn modelId="{5BA0DECF-48F0-4185-83A0-DEA6EDCF0766}" type="presOf" srcId="{DB485CA6-8722-4E6E-8809-C8383B0C108E}" destId="{8E3073E5-7779-47FE-B30C-4D23E05D6C56}" srcOrd="0" destOrd="0" presId="urn:microsoft.com/office/officeart/2005/8/layout/hProcess7#1"/>
    <dgm:cxn modelId="{3A3F3187-F0D8-44EA-884C-0FFC0E90819F}" type="presOf" srcId="{1E11F28D-82FA-4B82-BEF6-5B38E2CE3999}" destId="{391E26A3-9D06-4E99-ACAD-3B4AE76B213C}" srcOrd="0" destOrd="0" presId="urn:microsoft.com/office/officeart/2005/8/layout/hProcess7#1"/>
    <dgm:cxn modelId="{252077D5-5969-4B5F-9846-45EB07B4C1C5}" type="presOf" srcId="{4B9B1E3C-A66B-4BEB-A68C-486ED34C317E}" destId="{1E07D69B-0CFB-4804-AD35-DAC47E2A0CA8}" srcOrd="0" destOrd="0" presId="urn:microsoft.com/office/officeart/2005/8/layout/hProcess7#1"/>
    <dgm:cxn modelId="{C2B3B169-F09E-4468-A66E-00A5E999B990}" type="presOf" srcId="{CFFCD216-9735-44BA-9121-1F637CA817F0}" destId="{53A2FD92-E29A-403E-93A4-C0A57F1FA72E}" srcOrd="0" destOrd="0" presId="urn:microsoft.com/office/officeart/2005/8/layout/hProcess7#1"/>
    <dgm:cxn modelId="{0ED956D7-1A9F-4F3A-9CDB-48711730EE6F}" srcId="{DB485CA6-8722-4E6E-8809-C8383B0C108E}" destId="{CFFCD216-9735-44BA-9121-1F637CA817F0}" srcOrd="0" destOrd="0" parTransId="{556540E2-C38C-4124-87F2-6971EAEE45FA}" sibTransId="{8F57A8B8-0E0D-40A1-BDF8-14886D30CB1C}"/>
    <dgm:cxn modelId="{22EEDC76-CD4C-4297-BD8A-279DAABA2392}" srcId="{0D4AE79C-B589-495D-97A3-3D4F6D580AE5}" destId="{1E11F28D-82FA-4B82-BEF6-5B38E2CE3999}" srcOrd="0" destOrd="0" parTransId="{EAB22F59-87B3-497D-851A-36A6693058E5}" sibTransId="{022C0A53-C729-4C08-8289-6E6D0A36240C}"/>
    <dgm:cxn modelId="{3B0078CE-C927-4C40-8557-9BC73E1CF373}" srcId="{7A4C01B4-80A8-4905-88B2-5EC4C602902E}" destId="{9C9D05B7-C66E-48A2-8CF3-CF433198DCF8}" srcOrd="0" destOrd="0" parTransId="{5AD0BBB3-63DE-41F4-A7F7-7E7704F0091D}" sibTransId="{EC503CDC-EE17-4C63-8708-1417ADD775C0}"/>
    <dgm:cxn modelId="{93770D82-6843-4ECC-91E3-79DABBD00404}" srcId="{F251A84B-F13E-499F-8D14-7D285D9C7FF3}" destId="{7A4C01B4-80A8-4905-88B2-5EC4C602902E}" srcOrd="0" destOrd="0" parTransId="{845FB861-2E4C-4F4C-9784-6B452EAF209E}" sibTransId="{C89AA491-9B58-4184-8442-7BED5BE1E59B}"/>
    <dgm:cxn modelId="{B416FB41-EF0B-4C0C-BFE3-4F1A57FFEA88}" srcId="{F251A84B-F13E-499F-8D14-7D285D9C7FF3}" destId="{DB485CA6-8722-4E6E-8809-C8383B0C108E}" srcOrd="2" destOrd="0" parTransId="{BDF6A9EA-E03D-49C8-A590-0A7397087BE2}" sibTransId="{FD9464B8-C436-4C1A-8A59-B0819C56EA20}"/>
    <dgm:cxn modelId="{2C2608B5-26A2-4458-B800-F533414A5219}" type="presOf" srcId="{119A5C5E-750F-42A7-AFEE-38DF7C333FAF}" destId="{C3A0EE63-30CB-4D07-B3EF-2EF58E01C593}" srcOrd="1" destOrd="0" presId="urn:microsoft.com/office/officeart/2005/8/layout/hProcess7#1"/>
    <dgm:cxn modelId="{D664B2DC-0177-4622-858B-83BC8C4D2C71}" type="presOf" srcId="{0D4AE79C-B589-495D-97A3-3D4F6D580AE5}" destId="{436F75E3-5BAE-488B-B548-F08D81511DAF}" srcOrd="1" destOrd="0" presId="urn:microsoft.com/office/officeart/2005/8/layout/hProcess7#1"/>
    <dgm:cxn modelId="{4248EE85-4053-469D-824A-D98B0EE37FE7}" srcId="{F251A84B-F13E-499F-8D14-7D285D9C7FF3}" destId="{119A5C5E-750F-42A7-AFEE-38DF7C333FAF}" srcOrd="1" destOrd="0" parTransId="{773B9FB7-1A8E-4624-82F6-E289CF2788AF}" sibTransId="{7C1CA64E-1AA5-4EC4-8E77-3DAE82B7AC1C}"/>
    <dgm:cxn modelId="{71BECBD8-B61A-43E8-908B-A1E0560B9687}" type="presParOf" srcId="{A0EE8401-83F4-4F37-AF01-5FEAB4DF13A6}" destId="{055E4D8D-2C38-43D3-AE03-AC8A4013E1C2}" srcOrd="0" destOrd="0" presId="urn:microsoft.com/office/officeart/2005/8/layout/hProcess7#1"/>
    <dgm:cxn modelId="{D8F5CB2B-AF38-4CB3-B708-584AEC64AC67}" type="presParOf" srcId="{055E4D8D-2C38-43D3-AE03-AC8A4013E1C2}" destId="{B4C07A48-13FA-4B05-BC6F-0E78CAD48DE8}" srcOrd="0" destOrd="0" presId="urn:microsoft.com/office/officeart/2005/8/layout/hProcess7#1"/>
    <dgm:cxn modelId="{B770A020-0FE1-408D-92CB-6F22DA1D25DD}" type="presParOf" srcId="{055E4D8D-2C38-43D3-AE03-AC8A4013E1C2}" destId="{0A1A60DE-D8F7-4B06-B3DB-D3B24E4D0B55}" srcOrd="1" destOrd="0" presId="urn:microsoft.com/office/officeart/2005/8/layout/hProcess7#1"/>
    <dgm:cxn modelId="{C0C33CEF-60E5-4ECB-8797-D5DC1F4D013D}" type="presParOf" srcId="{055E4D8D-2C38-43D3-AE03-AC8A4013E1C2}" destId="{EA6A9F2D-CEB9-493F-AB8F-2F653D81AC3A}" srcOrd="2" destOrd="0" presId="urn:microsoft.com/office/officeart/2005/8/layout/hProcess7#1"/>
    <dgm:cxn modelId="{DE897A16-1573-4E79-BD01-5ECBA4991D40}" type="presParOf" srcId="{A0EE8401-83F4-4F37-AF01-5FEAB4DF13A6}" destId="{C0968503-175F-4736-914E-43B57EAE24B0}" srcOrd="1" destOrd="0" presId="urn:microsoft.com/office/officeart/2005/8/layout/hProcess7#1"/>
    <dgm:cxn modelId="{FBCD4FA7-F0E7-4B81-8234-D408A64810DC}" type="presParOf" srcId="{A0EE8401-83F4-4F37-AF01-5FEAB4DF13A6}" destId="{1842BAEE-49D3-4841-AF28-C657C368DA06}" srcOrd="2" destOrd="0" presId="urn:microsoft.com/office/officeart/2005/8/layout/hProcess7#1"/>
    <dgm:cxn modelId="{D521872B-F34C-4A1C-9CE8-63966B84BDAD}" type="presParOf" srcId="{1842BAEE-49D3-4841-AF28-C657C368DA06}" destId="{1460A858-7206-40E9-B5B2-79258D66A2C5}" srcOrd="0" destOrd="0" presId="urn:microsoft.com/office/officeart/2005/8/layout/hProcess7#1"/>
    <dgm:cxn modelId="{6BEB5F77-1941-4B09-8F5C-55061A27E240}" type="presParOf" srcId="{1842BAEE-49D3-4841-AF28-C657C368DA06}" destId="{8D2168CB-5973-4F68-9210-B4A5B8A9EBC5}" srcOrd="1" destOrd="0" presId="urn:microsoft.com/office/officeart/2005/8/layout/hProcess7#1"/>
    <dgm:cxn modelId="{FC19D0E8-9D0F-4AB5-AB77-3C898BE7DFBB}" type="presParOf" srcId="{1842BAEE-49D3-4841-AF28-C657C368DA06}" destId="{1732F614-A4C3-4EA3-A85C-78DD83E7809F}" srcOrd="2" destOrd="0" presId="urn:microsoft.com/office/officeart/2005/8/layout/hProcess7#1"/>
    <dgm:cxn modelId="{6DEA1883-8AEB-45A0-B75B-9C0DAD1CC48E}" type="presParOf" srcId="{A0EE8401-83F4-4F37-AF01-5FEAB4DF13A6}" destId="{B63824C4-22CF-48A6-BB28-B0B52ACD2429}" srcOrd="3" destOrd="0" presId="urn:microsoft.com/office/officeart/2005/8/layout/hProcess7#1"/>
    <dgm:cxn modelId="{D8B4AE46-FDFB-4191-898A-244BCE5E0F51}" type="presParOf" srcId="{A0EE8401-83F4-4F37-AF01-5FEAB4DF13A6}" destId="{289824EE-DF97-4FE8-96A6-D18AB067643A}" srcOrd="4" destOrd="0" presId="urn:microsoft.com/office/officeart/2005/8/layout/hProcess7#1"/>
    <dgm:cxn modelId="{55C5F912-CD46-4B95-81F3-266580ABF6CA}" type="presParOf" srcId="{289824EE-DF97-4FE8-96A6-D18AB067643A}" destId="{D48562D1-6572-49EC-8E0C-F2D2682AA1D1}" srcOrd="0" destOrd="0" presId="urn:microsoft.com/office/officeart/2005/8/layout/hProcess7#1"/>
    <dgm:cxn modelId="{867EDC88-B3C2-4FA2-8F2B-E1DE57BC75B5}" type="presParOf" srcId="{289824EE-DF97-4FE8-96A6-D18AB067643A}" destId="{C3A0EE63-30CB-4D07-B3EF-2EF58E01C593}" srcOrd="1" destOrd="0" presId="urn:microsoft.com/office/officeart/2005/8/layout/hProcess7#1"/>
    <dgm:cxn modelId="{B8015ACF-90A5-48CD-AB9D-0699D2352AD0}" type="presParOf" srcId="{289824EE-DF97-4FE8-96A6-D18AB067643A}" destId="{1E07D69B-0CFB-4804-AD35-DAC47E2A0CA8}" srcOrd="2" destOrd="0" presId="urn:microsoft.com/office/officeart/2005/8/layout/hProcess7#1"/>
    <dgm:cxn modelId="{08D7B23D-51EA-4C2C-B9CA-E66333567DDE}" type="presParOf" srcId="{A0EE8401-83F4-4F37-AF01-5FEAB4DF13A6}" destId="{C70C0A8F-2380-4B8B-840A-282E35AF6585}" srcOrd="5" destOrd="0" presId="urn:microsoft.com/office/officeart/2005/8/layout/hProcess7#1"/>
    <dgm:cxn modelId="{C7F5050F-690E-4286-AF83-8205D4CC0212}" type="presParOf" srcId="{A0EE8401-83F4-4F37-AF01-5FEAB4DF13A6}" destId="{53C0BE26-D32B-49A3-891A-1CB0D46B8FC1}" srcOrd="6" destOrd="0" presId="urn:microsoft.com/office/officeart/2005/8/layout/hProcess7#1"/>
    <dgm:cxn modelId="{911729CE-E333-429B-987D-3E3973123B0D}" type="presParOf" srcId="{53C0BE26-D32B-49A3-891A-1CB0D46B8FC1}" destId="{682C7569-6282-466B-A515-F0FC57366A95}" srcOrd="0" destOrd="0" presId="urn:microsoft.com/office/officeart/2005/8/layout/hProcess7#1"/>
    <dgm:cxn modelId="{D5BCEAC4-3D2A-41F2-9836-D02426BE8393}" type="presParOf" srcId="{53C0BE26-D32B-49A3-891A-1CB0D46B8FC1}" destId="{A8AE5A87-9147-4587-9E1D-737EE842BCA5}" srcOrd="1" destOrd="0" presId="urn:microsoft.com/office/officeart/2005/8/layout/hProcess7#1"/>
    <dgm:cxn modelId="{EB114A9D-7C97-49EB-8F39-DEDF2498BAD2}" type="presParOf" srcId="{53C0BE26-D32B-49A3-891A-1CB0D46B8FC1}" destId="{02EF235B-740E-4FE7-82F1-9007776589B1}" srcOrd="2" destOrd="0" presId="urn:microsoft.com/office/officeart/2005/8/layout/hProcess7#1"/>
    <dgm:cxn modelId="{64D39880-28FC-4CF2-9A0B-EA782FDC2809}" type="presParOf" srcId="{A0EE8401-83F4-4F37-AF01-5FEAB4DF13A6}" destId="{69771601-33A2-43B2-8A50-A898282BDFA5}" srcOrd="7" destOrd="0" presId="urn:microsoft.com/office/officeart/2005/8/layout/hProcess7#1"/>
    <dgm:cxn modelId="{F7056D86-B4DF-4151-AEAE-FCEB98BBCF27}" type="presParOf" srcId="{A0EE8401-83F4-4F37-AF01-5FEAB4DF13A6}" destId="{E93D78D9-5A02-4561-A678-2B7537B381F7}" srcOrd="8" destOrd="0" presId="urn:microsoft.com/office/officeart/2005/8/layout/hProcess7#1"/>
    <dgm:cxn modelId="{0C22D370-2999-410A-B43D-5499F6CEAAE0}" type="presParOf" srcId="{E93D78D9-5A02-4561-A678-2B7537B381F7}" destId="{8E3073E5-7779-47FE-B30C-4D23E05D6C56}" srcOrd="0" destOrd="0" presId="urn:microsoft.com/office/officeart/2005/8/layout/hProcess7#1"/>
    <dgm:cxn modelId="{456CC94C-EF14-49B4-BE6B-9E23A20020F5}" type="presParOf" srcId="{E93D78D9-5A02-4561-A678-2B7537B381F7}" destId="{6A4E5F80-49A9-41BA-886F-B687CC9ED68D}" srcOrd="1" destOrd="0" presId="urn:microsoft.com/office/officeart/2005/8/layout/hProcess7#1"/>
    <dgm:cxn modelId="{01BCA5BE-FAE8-4286-A6B4-0BEAA6BFD251}" type="presParOf" srcId="{E93D78D9-5A02-4561-A678-2B7537B381F7}" destId="{53A2FD92-E29A-403E-93A4-C0A57F1FA72E}" srcOrd="2" destOrd="0" presId="urn:microsoft.com/office/officeart/2005/8/layout/hProcess7#1"/>
    <dgm:cxn modelId="{B3EC0B81-75C1-4697-9A97-EF750E24702A}" type="presParOf" srcId="{A0EE8401-83F4-4F37-AF01-5FEAB4DF13A6}" destId="{A9DFDB54-6742-4CB5-AA45-FE6C6A258855}" srcOrd="9" destOrd="0" presId="urn:microsoft.com/office/officeart/2005/8/layout/hProcess7#1"/>
    <dgm:cxn modelId="{F53ABA05-CB5B-4304-9037-7BA30CDA16D4}" type="presParOf" srcId="{A0EE8401-83F4-4F37-AF01-5FEAB4DF13A6}" destId="{90326E0D-D15B-4016-8651-19F7C398E563}" srcOrd="10" destOrd="0" presId="urn:microsoft.com/office/officeart/2005/8/layout/hProcess7#1"/>
    <dgm:cxn modelId="{579C8A68-C875-438D-A039-EF32C3FEE1F3}" type="presParOf" srcId="{90326E0D-D15B-4016-8651-19F7C398E563}" destId="{34F403B3-288D-4387-B00A-F824F0EC253D}" srcOrd="0" destOrd="0" presId="urn:microsoft.com/office/officeart/2005/8/layout/hProcess7#1"/>
    <dgm:cxn modelId="{30D1F562-E965-4E02-AEB5-1ECD51D50E54}" type="presParOf" srcId="{90326E0D-D15B-4016-8651-19F7C398E563}" destId="{C925FC2E-153E-4625-8A18-9B0A2942526B}" srcOrd="1" destOrd="0" presId="urn:microsoft.com/office/officeart/2005/8/layout/hProcess7#1"/>
    <dgm:cxn modelId="{D7EB9E2A-BACF-40DC-8215-4AA56ADB4E8C}" type="presParOf" srcId="{90326E0D-D15B-4016-8651-19F7C398E563}" destId="{1B6EEE86-757B-455E-AD50-07B9AF64ED19}" srcOrd="2" destOrd="0" presId="urn:microsoft.com/office/officeart/2005/8/layout/hProcess7#1"/>
    <dgm:cxn modelId="{352C4A28-4E94-455C-98C0-BFC755F63706}" type="presParOf" srcId="{A0EE8401-83F4-4F37-AF01-5FEAB4DF13A6}" destId="{5DDF6225-546E-4A6B-8A48-384F585BE930}" srcOrd="11" destOrd="0" presId="urn:microsoft.com/office/officeart/2005/8/layout/hProcess7#1"/>
    <dgm:cxn modelId="{FC591978-AB06-40F3-A9C2-C1F53F3C6469}" type="presParOf" srcId="{A0EE8401-83F4-4F37-AF01-5FEAB4DF13A6}" destId="{5EECA182-13DF-43CC-AF6C-5681467E420D}" srcOrd="12" destOrd="0" presId="urn:microsoft.com/office/officeart/2005/8/layout/hProcess7#1"/>
    <dgm:cxn modelId="{C4269298-B3C9-4A35-8FE2-CB3C327FAF4D}" type="presParOf" srcId="{5EECA182-13DF-43CC-AF6C-5681467E420D}" destId="{9EABF07E-B098-4CCE-B61F-3963C04143A2}" srcOrd="0" destOrd="0" presId="urn:microsoft.com/office/officeart/2005/8/layout/hProcess7#1"/>
    <dgm:cxn modelId="{EBCC0C6D-8B19-467C-87C5-F23CE46B9F5A}" type="presParOf" srcId="{5EECA182-13DF-43CC-AF6C-5681467E420D}" destId="{436F75E3-5BAE-488B-B548-F08D81511DAF}" srcOrd="1" destOrd="0" presId="urn:microsoft.com/office/officeart/2005/8/layout/hProcess7#1"/>
    <dgm:cxn modelId="{5DC6FFD5-99A2-447B-AD43-63B663FE8B8D}" type="presParOf" srcId="{5EECA182-13DF-43CC-AF6C-5681467E420D}" destId="{391E26A3-9D06-4E99-ACAD-3B4AE76B213C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545E23-761F-4EE0-AC2F-33EEF79129A9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39A82AC3-B8D4-4470-90C0-8775708841FA}">
      <dgm:prSet phldrT="[Texto]" custT="1"/>
      <dgm:spPr/>
      <dgm:t>
        <a:bodyPr/>
        <a:lstStyle/>
        <a:p>
          <a:r>
            <a:rPr lang="es-CL" sz="2800" dirty="0" smtClean="0"/>
            <a:t>Práctica constante</a:t>
          </a:r>
          <a:endParaRPr lang="es-CL" sz="2800" dirty="0"/>
        </a:p>
      </dgm:t>
    </dgm:pt>
    <dgm:pt modelId="{EC70068C-4470-43FA-95C3-C3351D5D2B01}" type="parTrans" cxnId="{C764E612-258B-4025-BEF3-470AD788ADCA}">
      <dgm:prSet/>
      <dgm:spPr/>
      <dgm:t>
        <a:bodyPr/>
        <a:lstStyle/>
        <a:p>
          <a:endParaRPr lang="es-CL"/>
        </a:p>
      </dgm:t>
    </dgm:pt>
    <dgm:pt modelId="{75AB7CD9-1F3A-443D-B164-073A2E7EEFB1}" type="sibTrans" cxnId="{C764E612-258B-4025-BEF3-470AD788ADCA}">
      <dgm:prSet/>
      <dgm:spPr/>
      <dgm:t>
        <a:bodyPr/>
        <a:lstStyle/>
        <a:p>
          <a:endParaRPr lang="es-CL"/>
        </a:p>
      </dgm:t>
    </dgm:pt>
    <dgm:pt modelId="{9489BC17-684C-4FC6-A884-182D1D969318}">
      <dgm:prSet phldrT="[Texto]" custT="1"/>
      <dgm:spPr/>
      <dgm:t>
        <a:bodyPr/>
        <a:lstStyle/>
        <a:p>
          <a:r>
            <a:rPr lang="es-CL" sz="2800" dirty="0" smtClean="0"/>
            <a:t>Objetivos definidos</a:t>
          </a:r>
          <a:endParaRPr lang="es-CL" sz="2800" dirty="0"/>
        </a:p>
      </dgm:t>
    </dgm:pt>
    <dgm:pt modelId="{67DA5969-1A61-46FB-AD64-4E50D3AF6631}" type="parTrans" cxnId="{08099C4E-3C44-4B22-9EC9-CCA080000AAA}">
      <dgm:prSet/>
      <dgm:spPr/>
      <dgm:t>
        <a:bodyPr/>
        <a:lstStyle/>
        <a:p>
          <a:endParaRPr lang="es-CL"/>
        </a:p>
      </dgm:t>
    </dgm:pt>
    <dgm:pt modelId="{8216A36A-A2A5-475B-825D-CC080E465166}" type="sibTrans" cxnId="{08099C4E-3C44-4B22-9EC9-CCA080000AAA}">
      <dgm:prSet/>
      <dgm:spPr/>
      <dgm:t>
        <a:bodyPr/>
        <a:lstStyle/>
        <a:p>
          <a:endParaRPr lang="es-CL"/>
        </a:p>
      </dgm:t>
    </dgm:pt>
    <dgm:pt modelId="{AFC93E28-D022-4E81-ACA0-0DA2E7BA0ABF}">
      <dgm:prSet phldrT="[Texto]" custT="1"/>
      <dgm:spPr/>
      <dgm:t>
        <a:bodyPr/>
        <a:lstStyle/>
        <a:p>
          <a:r>
            <a:rPr lang="es-CL" sz="3200" dirty="0" smtClean="0"/>
            <a:t>Realistas </a:t>
          </a:r>
          <a:endParaRPr lang="es-CL" sz="3200" dirty="0"/>
        </a:p>
      </dgm:t>
    </dgm:pt>
    <dgm:pt modelId="{9399B910-E35A-47BD-92E7-52104EBB0089}" type="parTrans" cxnId="{CBDAF6D9-A63D-4199-928F-C3B2BCB095CF}">
      <dgm:prSet/>
      <dgm:spPr/>
      <dgm:t>
        <a:bodyPr/>
        <a:lstStyle/>
        <a:p>
          <a:endParaRPr lang="es-CL"/>
        </a:p>
      </dgm:t>
    </dgm:pt>
    <dgm:pt modelId="{B351C103-4EE2-4E4D-B816-352D95D8B074}" type="sibTrans" cxnId="{CBDAF6D9-A63D-4199-928F-C3B2BCB095CF}">
      <dgm:prSet/>
      <dgm:spPr/>
      <dgm:t>
        <a:bodyPr/>
        <a:lstStyle/>
        <a:p>
          <a:endParaRPr lang="es-CL"/>
        </a:p>
      </dgm:t>
    </dgm:pt>
    <dgm:pt modelId="{E79A07F8-8C02-4542-814A-A46FF1AF3B18}">
      <dgm:prSet phldrT="[Texto]" custT="1"/>
      <dgm:spPr/>
      <dgm:t>
        <a:bodyPr/>
        <a:lstStyle/>
        <a:p>
          <a:r>
            <a:rPr lang="es-CL" sz="3200" dirty="0" smtClean="0"/>
            <a:t>Plazo tope de ejecución </a:t>
          </a:r>
          <a:endParaRPr lang="es-CL" sz="3200" dirty="0"/>
        </a:p>
      </dgm:t>
    </dgm:pt>
    <dgm:pt modelId="{8258576D-371A-44B3-901C-357F4A565C3C}" type="parTrans" cxnId="{2102C7A2-9363-45DD-B9A5-1B06AFC53FD9}">
      <dgm:prSet/>
      <dgm:spPr/>
      <dgm:t>
        <a:bodyPr/>
        <a:lstStyle/>
        <a:p>
          <a:endParaRPr lang="es-CL"/>
        </a:p>
      </dgm:t>
    </dgm:pt>
    <dgm:pt modelId="{96E15984-0CB2-46CF-A244-B029F97D8977}" type="sibTrans" cxnId="{2102C7A2-9363-45DD-B9A5-1B06AFC53FD9}">
      <dgm:prSet/>
      <dgm:spPr/>
      <dgm:t>
        <a:bodyPr/>
        <a:lstStyle/>
        <a:p>
          <a:endParaRPr lang="es-CL"/>
        </a:p>
      </dgm:t>
    </dgm:pt>
    <dgm:pt modelId="{E94E0435-1D0D-4204-AECD-F0C80EE6C641}">
      <dgm:prSet phldrT="[Texto]" custT="1"/>
      <dgm:spPr/>
      <dgm:t>
        <a:bodyPr/>
        <a:lstStyle/>
        <a:p>
          <a:r>
            <a:rPr lang="es-CL" sz="2400" dirty="0" smtClean="0"/>
            <a:t>Financiables</a:t>
          </a:r>
          <a:endParaRPr lang="es-CL" sz="2400" dirty="0"/>
        </a:p>
      </dgm:t>
    </dgm:pt>
    <dgm:pt modelId="{8824492B-E8B1-433F-81A1-6AEBCB5BEF3A}" type="parTrans" cxnId="{6FF55723-AA5E-48EE-951D-7D380CACEB5F}">
      <dgm:prSet/>
      <dgm:spPr/>
      <dgm:t>
        <a:bodyPr/>
        <a:lstStyle/>
        <a:p>
          <a:endParaRPr lang="es-CL"/>
        </a:p>
      </dgm:t>
    </dgm:pt>
    <dgm:pt modelId="{4A6204DD-C5F6-44CD-AE38-0689D4572EEB}" type="sibTrans" cxnId="{6FF55723-AA5E-48EE-951D-7D380CACEB5F}">
      <dgm:prSet/>
      <dgm:spPr/>
      <dgm:t>
        <a:bodyPr/>
        <a:lstStyle/>
        <a:p>
          <a:endParaRPr lang="es-CL"/>
        </a:p>
      </dgm:t>
    </dgm:pt>
    <dgm:pt modelId="{0EA02B9D-C76E-411A-BF23-1D0F0048E70F}">
      <dgm:prSet phldrT="[Texto]" custT="1"/>
      <dgm:spPr/>
      <dgm:t>
        <a:bodyPr/>
        <a:lstStyle/>
        <a:p>
          <a:r>
            <a:rPr lang="es-CL" sz="3200" dirty="0" smtClean="0"/>
            <a:t>Medibles</a:t>
          </a:r>
          <a:endParaRPr lang="es-CL" sz="3200" dirty="0"/>
        </a:p>
      </dgm:t>
    </dgm:pt>
    <dgm:pt modelId="{799ADC58-905B-46A8-9687-0598EE90761C}" type="parTrans" cxnId="{FF5CF5B2-4DEF-478F-816F-1BE740E944CA}">
      <dgm:prSet/>
      <dgm:spPr/>
    </dgm:pt>
    <dgm:pt modelId="{FE62664B-6BCF-4C92-9845-0D443480A519}" type="sibTrans" cxnId="{FF5CF5B2-4DEF-478F-816F-1BE740E944CA}">
      <dgm:prSet/>
      <dgm:spPr/>
      <dgm:t>
        <a:bodyPr/>
        <a:lstStyle/>
        <a:p>
          <a:endParaRPr lang="es-CL"/>
        </a:p>
      </dgm:t>
    </dgm:pt>
    <dgm:pt modelId="{1387D663-8FDB-48A0-A842-B5E806B6C054}" type="pres">
      <dgm:prSet presAssocID="{A6545E23-761F-4EE0-AC2F-33EEF79129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05BF03F-66BF-4E47-BFFD-7F4A6EE32A2D}" type="pres">
      <dgm:prSet presAssocID="{39A82AC3-B8D4-4470-90C0-8775708841FA}" presName="node" presStyleLbl="node1" presStyleIdx="0" presStyleCnt="6" custScaleX="174339" custScaleY="167781" custRadScaleRad="94764" custRadScaleInc="4350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9D25CDF-3225-47F5-83CA-BE31F948FC34}" type="pres">
      <dgm:prSet presAssocID="{75AB7CD9-1F3A-443D-B164-073A2E7EEFB1}" presName="sibTrans" presStyleLbl="sibTrans2D1" presStyleIdx="0" presStyleCnt="6"/>
      <dgm:spPr/>
      <dgm:t>
        <a:bodyPr/>
        <a:lstStyle/>
        <a:p>
          <a:endParaRPr lang="es-CL"/>
        </a:p>
      </dgm:t>
    </dgm:pt>
    <dgm:pt modelId="{2FC89E1C-8F20-471E-A205-912FA1DCA37B}" type="pres">
      <dgm:prSet presAssocID="{75AB7CD9-1F3A-443D-B164-073A2E7EEFB1}" presName="connectorText" presStyleLbl="sibTrans2D1" presStyleIdx="0" presStyleCnt="6"/>
      <dgm:spPr/>
      <dgm:t>
        <a:bodyPr/>
        <a:lstStyle/>
        <a:p>
          <a:endParaRPr lang="es-CL"/>
        </a:p>
      </dgm:t>
    </dgm:pt>
    <dgm:pt modelId="{D25AFB10-9E5C-46ED-BB13-296FDFF2D021}" type="pres">
      <dgm:prSet presAssocID="{9489BC17-684C-4FC6-A884-182D1D969318}" presName="node" presStyleLbl="node1" presStyleIdx="1" presStyleCnt="6" custScaleX="174339" custScaleY="167781" custRadScaleRad="205516" custRadScaleInc="-235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7AC9CE4-BB2D-4F58-8A82-705A8665ED37}" type="pres">
      <dgm:prSet presAssocID="{8216A36A-A2A5-475B-825D-CC080E465166}" presName="sibTrans" presStyleLbl="sibTrans2D1" presStyleIdx="1" presStyleCnt="6"/>
      <dgm:spPr/>
      <dgm:t>
        <a:bodyPr/>
        <a:lstStyle/>
        <a:p>
          <a:endParaRPr lang="es-CL"/>
        </a:p>
      </dgm:t>
    </dgm:pt>
    <dgm:pt modelId="{C5DC67EF-EA44-41A5-8985-24759052582C}" type="pres">
      <dgm:prSet presAssocID="{8216A36A-A2A5-475B-825D-CC080E465166}" presName="connectorText" presStyleLbl="sibTrans2D1" presStyleIdx="1" presStyleCnt="6"/>
      <dgm:spPr/>
      <dgm:t>
        <a:bodyPr/>
        <a:lstStyle/>
        <a:p>
          <a:endParaRPr lang="es-CL"/>
        </a:p>
      </dgm:t>
    </dgm:pt>
    <dgm:pt modelId="{16B07227-25E8-4E39-899C-CA0369D149A2}" type="pres">
      <dgm:prSet presAssocID="{AFC93E28-D022-4E81-ACA0-0DA2E7BA0ABF}" presName="node" presStyleLbl="node1" presStyleIdx="2" presStyleCnt="6" custScaleX="174339" custScaleY="167781" custRadScaleRad="187720" custRadScaleInc="-3244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F565A97-AD70-49F4-B4EB-9779C2C75104}" type="pres">
      <dgm:prSet presAssocID="{B351C103-4EE2-4E4D-B816-352D95D8B074}" presName="sibTrans" presStyleLbl="sibTrans2D1" presStyleIdx="2" presStyleCnt="6"/>
      <dgm:spPr/>
      <dgm:t>
        <a:bodyPr/>
        <a:lstStyle/>
        <a:p>
          <a:endParaRPr lang="es-CL"/>
        </a:p>
      </dgm:t>
    </dgm:pt>
    <dgm:pt modelId="{2C7559D1-ED53-462D-A08C-515D3A0366FC}" type="pres">
      <dgm:prSet presAssocID="{B351C103-4EE2-4E4D-B816-352D95D8B074}" presName="connectorText" presStyleLbl="sibTrans2D1" presStyleIdx="2" presStyleCnt="6"/>
      <dgm:spPr/>
      <dgm:t>
        <a:bodyPr/>
        <a:lstStyle/>
        <a:p>
          <a:endParaRPr lang="es-CL"/>
        </a:p>
      </dgm:t>
    </dgm:pt>
    <dgm:pt modelId="{BBF91829-E188-4819-B027-195F6DE171B4}" type="pres">
      <dgm:prSet presAssocID="{E79A07F8-8C02-4542-814A-A46FF1AF3B18}" presName="node" presStyleLbl="node1" presStyleIdx="3" presStyleCnt="6" custScaleX="189737" custScaleY="167781" custRadScaleRad="97943" custRadScaleInc="-4008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A547247-724E-4980-841A-6560F1F21FC9}" type="pres">
      <dgm:prSet presAssocID="{96E15984-0CB2-46CF-A244-B029F97D8977}" presName="sibTrans" presStyleLbl="sibTrans2D1" presStyleIdx="3" presStyleCnt="6"/>
      <dgm:spPr/>
      <dgm:t>
        <a:bodyPr/>
        <a:lstStyle/>
        <a:p>
          <a:endParaRPr lang="es-CL"/>
        </a:p>
      </dgm:t>
    </dgm:pt>
    <dgm:pt modelId="{8816C744-A70F-44D6-948F-C0F0F8C56BEB}" type="pres">
      <dgm:prSet presAssocID="{96E15984-0CB2-46CF-A244-B029F97D8977}" presName="connectorText" presStyleLbl="sibTrans2D1" presStyleIdx="3" presStyleCnt="6"/>
      <dgm:spPr/>
      <dgm:t>
        <a:bodyPr/>
        <a:lstStyle/>
        <a:p>
          <a:endParaRPr lang="es-CL"/>
        </a:p>
      </dgm:t>
    </dgm:pt>
    <dgm:pt modelId="{8F1B25B9-ED04-455A-BBFC-D28152F0EA03}" type="pres">
      <dgm:prSet presAssocID="{E94E0435-1D0D-4204-AECD-F0C80EE6C641}" presName="node" presStyleLbl="node1" presStyleIdx="4" presStyleCnt="6" custScaleX="174339" custScaleY="167781" custRadScaleRad="129215" custRadScaleInc="-249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FF204EA-FA68-4766-9A86-0017C323BF9C}" type="pres">
      <dgm:prSet presAssocID="{4A6204DD-C5F6-44CD-AE38-0689D4572EEB}" presName="sibTrans" presStyleLbl="sibTrans2D1" presStyleIdx="4" presStyleCnt="6"/>
      <dgm:spPr/>
      <dgm:t>
        <a:bodyPr/>
        <a:lstStyle/>
        <a:p>
          <a:endParaRPr lang="es-CL"/>
        </a:p>
      </dgm:t>
    </dgm:pt>
    <dgm:pt modelId="{8F069752-10E8-40A5-9605-0E41A5B201AA}" type="pres">
      <dgm:prSet presAssocID="{4A6204DD-C5F6-44CD-AE38-0689D4572EEB}" presName="connectorText" presStyleLbl="sibTrans2D1" presStyleIdx="4" presStyleCnt="6"/>
      <dgm:spPr/>
      <dgm:t>
        <a:bodyPr/>
        <a:lstStyle/>
        <a:p>
          <a:endParaRPr lang="es-CL"/>
        </a:p>
      </dgm:t>
    </dgm:pt>
    <dgm:pt modelId="{A0F9B86B-8AE4-4BD2-AF4E-F51C480EFA95}" type="pres">
      <dgm:prSet presAssocID="{0EA02B9D-C76E-411A-BF23-1D0F0048E70F}" presName="node" presStyleLbl="node1" presStyleIdx="5" presStyleCnt="6" custScaleX="189883" custScaleY="173589" custRadScaleRad="148234" custRadScaleInc="-2418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84AE31F-DCE1-4CCA-B92A-556D2D44796F}" type="pres">
      <dgm:prSet presAssocID="{FE62664B-6BCF-4C92-9845-0D443480A519}" presName="sibTrans" presStyleLbl="sibTrans2D1" presStyleIdx="5" presStyleCnt="6"/>
      <dgm:spPr/>
      <dgm:t>
        <a:bodyPr/>
        <a:lstStyle/>
        <a:p>
          <a:endParaRPr lang="es-CL"/>
        </a:p>
      </dgm:t>
    </dgm:pt>
    <dgm:pt modelId="{0EC82B89-4330-4308-8C4D-949588255982}" type="pres">
      <dgm:prSet presAssocID="{FE62664B-6BCF-4C92-9845-0D443480A519}" presName="connectorText" presStyleLbl="sibTrans2D1" presStyleIdx="5" presStyleCnt="6"/>
      <dgm:spPr/>
      <dgm:t>
        <a:bodyPr/>
        <a:lstStyle/>
        <a:p>
          <a:endParaRPr lang="es-CL"/>
        </a:p>
      </dgm:t>
    </dgm:pt>
  </dgm:ptLst>
  <dgm:cxnLst>
    <dgm:cxn modelId="{EFBCA3DC-18E0-41BA-A9C8-BF2B409B8072}" type="presOf" srcId="{75AB7CD9-1F3A-443D-B164-073A2E7EEFB1}" destId="{E9D25CDF-3225-47F5-83CA-BE31F948FC34}" srcOrd="0" destOrd="0" presId="urn:microsoft.com/office/officeart/2005/8/layout/cycle2"/>
    <dgm:cxn modelId="{CBDAF6D9-A63D-4199-928F-C3B2BCB095CF}" srcId="{A6545E23-761F-4EE0-AC2F-33EEF79129A9}" destId="{AFC93E28-D022-4E81-ACA0-0DA2E7BA0ABF}" srcOrd="2" destOrd="0" parTransId="{9399B910-E35A-47BD-92E7-52104EBB0089}" sibTransId="{B351C103-4EE2-4E4D-B816-352D95D8B074}"/>
    <dgm:cxn modelId="{FF5CF5B2-4DEF-478F-816F-1BE740E944CA}" srcId="{A6545E23-761F-4EE0-AC2F-33EEF79129A9}" destId="{0EA02B9D-C76E-411A-BF23-1D0F0048E70F}" srcOrd="5" destOrd="0" parTransId="{799ADC58-905B-46A8-9687-0598EE90761C}" sibTransId="{FE62664B-6BCF-4C92-9845-0D443480A519}"/>
    <dgm:cxn modelId="{E027E656-02C8-42BC-8D8D-9AB503572E88}" type="presOf" srcId="{8216A36A-A2A5-475B-825D-CC080E465166}" destId="{87AC9CE4-BB2D-4F58-8A82-705A8665ED37}" srcOrd="0" destOrd="0" presId="urn:microsoft.com/office/officeart/2005/8/layout/cycle2"/>
    <dgm:cxn modelId="{6FF55723-AA5E-48EE-951D-7D380CACEB5F}" srcId="{A6545E23-761F-4EE0-AC2F-33EEF79129A9}" destId="{E94E0435-1D0D-4204-AECD-F0C80EE6C641}" srcOrd="4" destOrd="0" parTransId="{8824492B-E8B1-433F-81A1-6AEBCB5BEF3A}" sibTransId="{4A6204DD-C5F6-44CD-AE38-0689D4572EEB}"/>
    <dgm:cxn modelId="{96D612C8-3AC3-41E7-890B-0F7F41DE612A}" type="presOf" srcId="{8216A36A-A2A5-475B-825D-CC080E465166}" destId="{C5DC67EF-EA44-41A5-8985-24759052582C}" srcOrd="1" destOrd="0" presId="urn:microsoft.com/office/officeart/2005/8/layout/cycle2"/>
    <dgm:cxn modelId="{C764E612-258B-4025-BEF3-470AD788ADCA}" srcId="{A6545E23-761F-4EE0-AC2F-33EEF79129A9}" destId="{39A82AC3-B8D4-4470-90C0-8775708841FA}" srcOrd="0" destOrd="0" parTransId="{EC70068C-4470-43FA-95C3-C3351D5D2B01}" sibTransId="{75AB7CD9-1F3A-443D-B164-073A2E7EEFB1}"/>
    <dgm:cxn modelId="{777C5FA9-5F58-4717-9BA4-088516460566}" type="presOf" srcId="{A6545E23-761F-4EE0-AC2F-33EEF79129A9}" destId="{1387D663-8FDB-48A0-A842-B5E806B6C054}" srcOrd="0" destOrd="0" presId="urn:microsoft.com/office/officeart/2005/8/layout/cycle2"/>
    <dgm:cxn modelId="{665A522A-1D5B-4FBC-A92E-31FCB10B3598}" type="presOf" srcId="{B351C103-4EE2-4E4D-B816-352D95D8B074}" destId="{7F565A97-AD70-49F4-B4EB-9779C2C75104}" srcOrd="0" destOrd="0" presId="urn:microsoft.com/office/officeart/2005/8/layout/cycle2"/>
    <dgm:cxn modelId="{22A46F21-F301-45E6-9B60-D2CD6D84FB94}" type="presOf" srcId="{B351C103-4EE2-4E4D-B816-352D95D8B074}" destId="{2C7559D1-ED53-462D-A08C-515D3A0366FC}" srcOrd="1" destOrd="0" presId="urn:microsoft.com/office/officeart/2005/8/layout/cycle2"/>
    <dgm:cxn modelId="{08099C4E-3C44-4B22-9EC9-CCA080000AAA}" srcId="{A6545E23-761F-4EE0-AC2F-33EEF79129A9}" destId="{9489BC17-684C-4FC6-A884-182D1D969318}" srcOrd="1" destOrd="0" parTransId="{67DA5969-1A61-46FB-AD64-4E50D3AF6631}" sibTransId="{8216A36A-A2A5-475B-825D-CC080E465166}"/>
    <dgm:cxn modelId="{19D9A002-233F-4B81-935B-2E15EEE41FDC}" type="presOf" srcId="{39A82AC3-B8D4-4470-90C0-8775708841FA}" destId="{705BF03F-66BF-4E47-BFFD-7F4A6EE32A2D}" srcOrd="0" destOrd="0" presId="urn:microsoft.com/office/officeart/2005/8/layout/cycle2"/>
    <dgm:cxn modelId="{13FA3371-4FD8-4417-BA02-5DF3615CB3A9}" type="presOf" srcId="{0EA02B9D-C76E-411A-BF23-1D0F0048E70F}" destId="{A0F9B86B-8AE4-4BD2-AF4E-F51C480EFA95}" srcOrd="0" destOrd="0" presId="urn:microsoft.com/office/officeart/2005/8/layout/cycle2"/>
    <dgm:cxn modelId="{6BD5DEC2-8E3E-4BC3-A252-B9EE17E4F430}" type="presOf" srcId="{4A6204DD-C5F6-44CD-AE38-0689D4572EEB}" destId="{8F069752-10E8-40A5-9605-0E41A5B201AA}" srcOrd="1" destOrd="0" presId="urn:microsoft.com/office/officeart/2005/8/layout/cycle2"/>
    <dgm:cxn modelId="{9FFBA055-87DA-44BE-9BE0-180DA88F2599}" type="presOf" srcId="{FE62664B-6BCF-4C92-9845-0D443480A519}" destId="{0EC82B89-4330-4308-8C4D-949588255982}" srcOrd="1" destOrd="0" presId="urn:microsoft.com/office/officeart/2005/8/layout/cycle2"/>
    <dgm:cxn modelId="{03B9098B-E113-499E-B5AC-E6EAB2FE605A}" type="presOf" srcId="{E79A07F8-8C02-4542-814A-A46FF1AF3B18}" destId="{BBF91829-E188-4819-B027-195F6DE171B4}" srcOrd="0" destOrd="0" presId="urn:microsoft.com/office/officeart/2005/8/layout/cycle2"/>
    <dgm:cxn modelId="{6EFC4DFC-8CF6-4062-AD65-CE37B8426D1A}" type="presOf" srcId="{E94E0435-1D0D-4204-AECD-F0C80EE6C641}" destId="{8F1B25B9-ED04-455A-BBFC-D28152F0EA03}" srcOrd="0" destOrd="0" presId="urn:microsoft.com/office/officeart/2005/8/layout/cycle2"/>
    <dgm:cxn modelId="{5729CD34-B976-4CCE-B0D3-BC225B326AAD}" type="presOf" srcId="{9489BC17-684C-4FC6-A884-182D1D969318}" destId="{D25AFB10-9E5C-46ED-BB13-296FDFF2D021}" srcOrd="0" destOrd="0" presId="urn:microsoft.com/office/officeart/2005/8/layout/cycle2"/>
    <dgm:cxn modelId="{5281FF3E-F292-4F70-B1E2-868E6A38E7AB}" type="presOf" srcId="{75AB7CD9-1F3A-443D-B164-073A2E7EEFB1}" destId="{2FC89E1C-8F20-471E-A205-912FA1DCA37B}" srcOrd="1" destOrd="0" presId="urn:microsoft.com/office/officeart/2005/8/layout/cycle2"/>
    <dgm:cxn modelId="{2102C7A2-9363-45DD-B9A5-1B06AFC53FD9}" srcId="{A6545E23-761F-4EE0-AC2F-33EEF79129A9}" destId="{E79A07F8-8C02-4542-814A-A46FF1AF3B18}" srcOrd="3" destOrd="0" parTransId="{8258576D-371A-44B3-901C-357F4A565C3C}" sibTransId="{96E15984-0CB2-46CF-A244-B029F97D8977}"/>
    <dgm:cxn modelId="{C64600DF-0EFD-45D4-88CB-C6594D891579}" type="presOf" srcId="{4A6204DD-C5F6-44CD-AE38-0689D4572EEB}" destId="{7FF204EA-FA68-4766-9A86-0017C323BF9C}" srcOrd="0" destOrd="0" presId="urn:microsoft.com/office/officeart/2005/8/layout/cycle2"/>
    <dgm:cxn modelId="{A21731D0-03AF-4C99-B727-481D1EA054DC}" type="presOf" srcId="{FE62664B-6BCF-4C92-9845-0D443480A519}" destId="{984AE31F-DCE1-4CCA-B92A-556D2D44796F}" srcOrd="0" destOrd="0" presId="urn:microsoft.com/office/officeart/2005/8/layout/cycle2"/>
    <dgm:cxn modelId="{CC92C3D6-BA2E-4496-9315-7459FD541303}" type="presOf" srcId="{96E15984-0CB2-46CF-A244-B029F97D8977}" destId="{FA547247-724E-4980-841A-6560F1F21FC9}" srcOrd="0" destOrd="0" presId="urn:microsoft.com/office/officeart/2005/8/layout/cycle2"/>
    <dgm:cxn modelId="{8BE2A8DD-72B1-4E0C-AD5B-D3E73FDC54F5}" type="presOf" srcId="{AFC93E28-D022-4E81-ACA0-0DA2E7BA0ABF}" destId="{16B07227-25E8-4E39-899C-CA0369D149A2}" srcOrd="0" destOrd="0" presId="urn:microsoft.com/office/officeart/2005/8/layout/cycle2"/>
    <dgm:cxn modelId="{53AA193C-4B61-4623-962C-DC8470A60821}" type="presOf" srcId="{96E15984-0CB2-46CF-A244-B029F97D8977}" destId="{8816C744-A70F-44D6-948F-C0F0F8C56BEB}" srcOrd="1" destOrd="0" presId="urn:microsoft.com/office/officeart/2005/8/layout/cycle2"/>
    <dgm:cxn modelId="{828C6DE5-0D0B-4889-99BD-15FE1E484ECB}" type="presParOf" srcId="{1387D663-8FDB-48A0-A842-B5E806B6C054}" destId="{705BF03F-66BF-4E47-BFFD-7F4A6EE32A2D}" srcOrd="0" destOrd="0" presId="urn:microsoft.com/office/officeart/2005/8/layout/cycle2"/>
    <dgm:cxn modelId="{B985E6C3-7E37-4637-96A6-7FDD87D4F2AC}" type="presParOf" srcId="{1387D663-8FDB-48A0-A842-B5E806B6C054}" destId="{E9D25CDF-3225-47F5-83CA-BE31F948FC34}" srcOrd="1" destOrd="0" presId="urn:microsoft.com/office/officeart/2005/8/layout/cycle2"/>
    <dgm:cxn modelId="{8548F5A9-02E7-42C9-81AF-D886CD359786}" type="presParOf" srcId="{E9D25CDF-3225-47F5-83CA-BE31F948FC34}" destId="{2FC89E1C-8F20-471E-A205-912FA1DCA37B}" srcOrd="0" destOrd="0" presId="urn:microsoft.com/office/officeart/2005/8/layout/cycle2"/>
    <dgm:cxn modelId="{BC5D8061-1A69-429F-9D30-24454B1F46F9}" type="presParOf" srcId="{1387D663-8FDB-48A0-A842-B5E806B6C054}" destId="{D25AFB10-9E5C-46ED-BB13-296FDFF2D021}" srcOrd="2" destOrd="0" presId="urn:microsoft.com/office/officeart/2005/8/layout/cycle2"/>
    <dgm:cxn modelId="{3FE7F454-9858-4B34-9398-E978D149EACA}" type="presParOf" srcId="{1387D663-8FDB-48A0-A842-B5E806B6C054}" destId="{87AC9CE4-BB2D-4F58-8A82-705A8665ED37}" srcOrd="3" destOrd="0" presId="urn:microsoft.com/office/officeart/2005/8/layout/cycle2"/>
    <dgm:cxn modelId="{A63199EF-AA38-4768-8A49-7100F96CF352}" type="presParOf" srcId="{87AC9CE4-BB2D-4F58-8A82-705A8665ED37}" destId="{C5DC67EF-EA44-41A5-8985-24759052582C}" srcOrd="0" destOrd="0" presId="urn:microsoft.com/office/officeart/2005/8/layout/cycle2"/>
    <dgm:cxn modelId="{00F07C07-5780-4D13-A33C-9A8D344F44D3}" type="presParOf" srcId="{1387D663-8FDB-48A0-A842-B5E806B6C054}" destId="{16B07227-25E8-4E39-899C-CA0369D149A2}" srcOrd="4" destOrd="0" presId="urn:microsoft.com/office/officeart/2005/8/layout/cycle2"/>
    <dgm:cxn modelId="{B5CA9588-59ED-4D6D-93E8-F3CBCCD5914A}" type="presParOf" srcId="{1387D663-8FDB-48A0-A842-B5E806B6C054}" destId="{7F565A97-AD70-49F4-B4EB-9779C2C75104}" srcOrd="5" destOrd="0" presId="urn:microsoft.com/office/officeart/2005/8/layout/cycle2"/>
    <dgm:cxn modelId="{C4495A94-3012-44DE-9315-2AB0AB0DB013}" type="presParOf" srcId="{7F565A97-AD70-49F4-B4EB-9779C2C75104}" destId="{2C7559D1-ED53-462D-A08C-515D3A0366FC}" srcOrd="0" destOrd="0" presId="urn:microsoft.com/office/officeart/2005/8/layout/cycle2"/>
    <dgm:cxn modelId="{A9891C56-2B31-466F-B722-6C8556F025BA}" type="presParOf" srcId="{1387D663-8FDB-48A0-A842-B5E806B6C054}" destId="{BBF91829-E188-4819-B027-195F6DE171B4}" srcOrd="6" destOrd="0" presId="urn:microsoft.com/office/officeart/2005/8/layout/cycle2"/>
    <dgm:cxn modelId="{0DFA6D74-4C86-4E97-AA20-655745EEE8A8}" type="presParOf" srcId="{1387D663-8FDB-48A0-A842-B5E806B6C054}" destId="{FA547247-724E-4980-841A-6560F1F21FC9}" srcOrd="7" destOrd="0" presId="urn:microsoft.com/office/officeart/2005/8/layout/cycle2"/>
    <dgm:cxn modelId="{54DDA145-8AD2-4E9A-A98E-77DF4910C3D1}" type="presParOf" srcId="{FA547247-724E-4980-841A-6560F1F21FC9}" destId="{8816C744-A70F-44D6-948F-C0F0F8C56BEB}" srcOrd="0" destOrd="0" presId="urn:microsoft.com/office/officeart/2005/8/layout/cycle2"/>
    <dgm:cxn modelId="{4C9686C0-AF75-4B08-8C0D-D34846B2CC1B}" type="presParOf" srcId="{1387D663-8FDB-48A0-A842-B5E806B6C054}" destId="{8F1B25B9-ED04-455A-BBFC-D28152F0EA03}" srcOrd="8" destOrd="0" presId="urn:microsoft.com/office/officeart/2005/8/layout/cycle2"/>
    <dgm:cxn modelId="{7A87A2F4-8437-43DD-B496-CFBDACA95F54}" type="presParOf" srcId="{1387D663-8FDB-48A0-A842-B5E806B6C054}" destId="{7FF204EA-FA68-4766-9A86-0017C323BF9C}" srcOrd="9" destOrd="0" presId="urn:microsoft.com/office/officeart/2005/8/layout/cycle2"/>
    <dgm:cxn modelId="{A94DB7E3-CA84-4075-BC4F-32B678E591EA}" type="presParOf" srcId="{7FF204EA-FA68-4766-9A86-0017C323BF9C}" destId="{8F069752-10E8-40A5-9605-0E41A5B201AA}" srcOrd="0" destOrd="0" presId="urn:microsoft.com/office/officeart/2005/8/layout/cycle2"/>
    <dgm:cxn modelId="{4BCD9508-5B29-4E49-A673-F38B256A2B43}" type="presParOf" srcId="{1387D663-8FDB-48A0-A842-B5E806B6C054}" destId="{A0F9B86B-8AE4-4BD2-AF4E-F51C480EFA95}" srcOrd="10" destOrd="0" presId="urn:microsoft.com/office/officeart/2005/8/layout/cycle2"/>
    <dgm:cxn modelId="{ED19D83E-72FA-4433-9B3C-2E2F94065343}" type="presParOf" srcId="{1387D663-8FDB-48A0-A842-B5E806B6C054}" destId="{984AE31F-DCE1-4CCA-B92A-556D2D44796F}" srcOrd="11" destOrd="0" presId="urn:microsoft.com/office/officeart/2005/8/layout/cycle2"/>
    <dgm:cxn modelId="{F960B1CA-AFFA-43D8-97A8-A011D13FF4EE}" type="presParOf" srcId="{984AE31F-DCE1-4CCA-B92A-556D2D44796F}" destId="{0EC82B89-4330-4308-8C4D-94958825598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51A84B-F13E-499F-8D14-7D285D9C7FF3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7A4C01B4-80A8-4905-88B2-5EC4C602902E}">
      <dgm:prSet phldrT="[Texto]"/>
      <dgm:spPr/>
      <dgm:t>
        <a:bodyPr/>
        <a:lstStyle/>
        <a:p>
          <a:r>
            <a:rPr lang="es-CL" dirty="0" smtClean="0"/>
            <a:t>Monitorear </a:t>
          </a:r>
          <a:endParaRPr lang="es-CL" dirty="0"/>
        </a:p>
      </dgm:t>
    </dgm:pt>
    <dgm:pt modelId="{845FB861-2E4C-4F4C-9784-6B452EAF209E}" type="parTrans" cxnId="{93770D82-6843-4ECC-91E3-79DABBD00404}">
      <dgm:prSet/>
      <dgm:spPr/>
      <dgm:t>
        <a:bodyPr/>
        <a:lstStyle/>
        <a:p>
          <a:endParaRPr lang="es-CL"/>
        </a:p>
      </dgm:t>
    </dgm:pt>
    <dgm:pt modelId="{C89AA491-9B58-4184-8442-7BED5BE1E59B}" type="sibTrans" cxnId="{93770D82-6843-4ECC-91E3-79DABBD00404}">
      <dgm:prSet/>
      <dgm:spPr/>
      <dgm:t>
        <a:bodyPr/>
        <a:lstStyle/>
        <a:p>
          <a:endParaRPr lang="es-CL"/>
        </a:p>
      </dgm:t>
    </dgm:pt>
    <dgm:pt modelId="{9C9D05B7-C66E-48A2-8CF3-CF433198DCF8}">
      <dgm:prSet phldrT="[Texto]"/>
      <dgm:spPr/>
      <dgm:t>
        <a:bodyPr/>
        <a:lstStyle/>
        <a:p>
          <a:r>
            <a:rPr lang="es-CL" dirty="0" smtClean="0"/>
            <a:t>Plan de Acción</a:t>
          </a:r>
          <a:endParaRPr lang="es-CL" dirty="0"/>
        </a:p>
      </dgm:t>
    </dgm:pt>
    <dgm:pt modelId="{5AD0BBB3-63DE-41F4-A7F7-7E7704F0091D}" type="parTrans" cxnId="{3B0078CE-C927-4C40-8557-9BC73E1CF373}">
      <dgm:prSet/>
      <dgm:spPr/>
      <dgm:t>
        <a:bodyPr/>
        <a:lstStyle/>
        <a:p>
          <a:endParaRPr lang="es-CL"/>
        </a:p>
      </dgm:t>
    </dgm:pt>
    <dgm:pt modelId="{EC503CDC-EE17-4C63-8708-1417ADD775C0}" type="sibTrans" cxnId="{3B0078CE-C927-4C40-8557-9BC73E1CF373}">
      <dgm:prSet/>
      <dgm:spPr/>
      <dgm:t>
        <a:bodyPr/>
        <a:lstStyle/>
        <a:p>
          <a:endParaRPr lang="es-CL"/>
        </a:p>
      </dgm:t>
    </dgm:pt>
    <dgm:pt modelId="{119A5C5E-750F-42A7-AFEE-38DF7C333FAF}">
      <dgm:prSet phldrT="[Texto]"/>
      <dgm:spPr/>
      <dgm:t>
        <a:bodyPr/>
        <a:lstStyle/>
        <a:p>
          <a:r>
            <a:rPr lang="es-CL" dirty="0" smtClean="0"/>
            <a:t>Evaluar</a:t>
          </a:r>
          <a:endParaRPr lang="es-CL" dirty="0"/>
        </a:p>
      </dgm:t>
    </dgm:pt>
    <dgm:pt modelId="{773B9FB7-1A8E-4624-82F6-E289CF2788AF}" type="parTrans" cxnId="{4248EE85-4053-469D-824A-D98B0EE37FE7}">
      <dgm:prSet/>
      <dgm:spPr/>
      <dgm:t>
        <a:bodyPr/>
        <a:lstStyle/>
        <a:p>
          <a:endParaRPr lang="es-CL"/>
        </a:p>
      </dgm:t>
    </dgm:pt>
    <dgm:pt modelId="{7C1CA64E-1AA5-4EC4-8E77-3DAE82B7AC1C}" type="sibTrans" cxnId="{4248EE85-4053-469D-824A-D98B0EE37FE7}">
      <dgm:prSet/>
      <dgm:spPr/>
      <dgm:t>
        <a:bodyPr/>
        <a:lstStyle/>
        <a:p>
          <a:endParaRPr lang="es-CL"/>
        </a:p>
      </dgm:t>
    </dgm:pt>
    <dgm:pt modelId="{4B9B1E3C-A66B-4BEB-A68C-486ED34C317E}">
      <dgm:prSet phldrT="[Texto]"/>
      <dgm:spPr/>
      <dgm:t>
        <a:bodyPr/>
        <a:lstStyle/>
        <a:p>
          <a:r>
            <a:rPr lang="es-CL" dirty="0" smtClean="0"/>
            <a:t>En relación a los objetivos planteados</a:t>
          </a:r>
          <a:endParaRPr lang="es-CL" dirty="0"/>
        </a:p>
      </dgm:t>
    </dgm:pt>
    <dgm:pt modelId="{64D7AE0D-9997-44E3-8E08-53D678D4DA6A}" type="parTrans" cxnId="{87C37C79-2238-48B3-8457-A06ECD3AFBD9}">
      <dgm:prSet/>
      <dgm:spPr/>
      <dgm:t>
        <a:bodyPr/>
        <a:lstStyle/>
        <a:p>
          <a:endParaRPr lang="es-CL"/>
        </a:p>
      </dgm:t>
    </dgm:pt>
    <dgm:pt modelId="{654895BE-8B34-4515-98A6-518371DEDE7D}" type="sibTrans" cxnId="{87C37C79-2238-48B3-8457-A06ECD3AFBD9}">
      <dgm:prSet/>
      <dgm:spPr/>
      <dgm:t>
        <a:bodyPr/>
        <a:lstStyle/>
        <a:p>
          <a:endParaRPr lang="es-CL"/>
        </a:p>
      </dgm:t>
    </dgm:pt>
    <dgm:pt modelId="{DB485CA6-8722-4E6E-8809-C8383B0C108E}">
      <dgm:prSet phldrT="[Texto]"/>
      <dgm:spPr/>
      <dgm:t>
        <a:bodyPr/>
        <a:lstStyle/>
        <a:p>
          <a:r>
            <a:rPr lang="es-CL" dirty="0" smtClean="0"/>
            <a:t>Formular indicadores de gestión</a:t>
          </a:r>
          <a:endParaRPr lang="es-CL" dirty="0"/>
        </a:p>
      </dgm:t>
    </dgm:pt>
    <dgm:pt modelId="{BDF6A9EA-E03D-49C8-A590-0A7397087BE2}" type="parTrans" cxnId="{B416FB41-EF0B-4C0C-BFE3-4F1A57FFEA88}">
      <dgm:prSet/>
      <dgm:spPr/>
      <dgm:t>
        <a:bodyPr/>
        <a:lstStyle/>
        <a:p>
          <a:endParaRPr lang="es-CL"/>
        </a:p>
      </dgm:t>
    </dgm:pt>
    <dgm:pt modelId="{FD9464B8-C436-4C1A-8A59-B0819C56EA20}" type="sibTrans" cxnId="{B416FB41-EF0B-4C0C-BFE3-4F1A57FFEA88}">
      <dgm:prSet/>
      <dgm:spPr/>
      <dgm:t>
        <a:bodyPr/>
        <a:lstStyle/>
        <a:p>
          <a:endParaRPr lang="es-CL"/>
        </a:p>
      </dgm:t>
    </dgm:pt>
    <dgm:pt modelId="{7CCDE951-21CF-45BC-B88D-6F3863583F55}">
      <dgm:prSet phldrT="[Texto]"/>
      <dgm:spPr/>
      <dgm:t>
        <a:bodyPr/>
        <a:lstStyle/>
        <a:p>
          <a:r>
            <a:rPr lang="es-CL" dirty="0" smtClean="0"/>
            <a:t>Cumplimiento de la meta</a:t>
          </a:r>
          <a:endParaRPr lang="es-CL" dirty="0"/>
        </a:p>
      </dgm:t>
    </dgm:pt>
    <dgm:pt modelId="{F4DE7974-DF57-47E9-89CE-74368753C1A2}" type="parTrans" cxnId="{5B5C0B7E-1415-485B-9CD6-3EF226AAA558}">
      <dgm:prSet/>
      <dgm:spPr/>
      <dgm:t>
        <a:bodyPr/>
        <a:lstStyle/>
        <a:p>
          <a:endParaRPr lang="es-CL"/>
        </a:p>
      </dgm:t>
    </dgm:pt>
    <dgm:pt modelId="{785C31D5-8890-4D78-9E50-41BB5EA27A49}" type="sibTrans" cxnId="{5B5C0B7E-1415-485B-9CD6-3EF226AAA558}">
      <dgm:prSet/>
      <dgm:spPr/>
      <dgm:t>
        <a:bodyPr/>
        <a:lstStyle/>
        <a:p>
          <a:endParaRPr lang="es-CL"/>
        </a:p>
      </dgm:t>
    </dgm:pt>
    <dgm:pt modelId="{9FFEA363-E641-401F-AA92-363CDE7D4AE1}">
      <dgm:prSet phldrT="[Texto]"/>
      <dgm:spPr/>
      <dgm:t>
        <a:bodyPr/>
        <a:lstStyle/>
        <a:p>
          <a:r>
            <a:rPr lang="es-CL" dirty="0" smtClean="0"/>
            <a:t>Medición concreta de las tareas planificadas</a:t>
          </a:r>
          <a:endParaRPr lang="es-CL" dirty="0"/>
        </a:p>
      </dgm:t>
    </dgm:pt>
    <dgm:pt modelId="{5597395F-03B0-4498-B70C-BD92BD98A3B8}" type="parTrans" cxnId="{28D6E5AB-769A-491C-A2A2-E09F577397E5}">
      <dgm:prSet/>
      <dgm:spPr/>
      <dgm:t>
        <a:bodyPr/>
        <a:lstStyle/>
        <a:p>
          <a:endParaRPr lang="es-CL"/>
        </a:p>
      </dgm:t>
    </dgm:pt>
    <dgm:pt modelId="{2F341DE6-672A-42B0-BB06-0B936782D957}" type="sibTrans" cxnId="{28D6E5AB-769A-491C-A2A2-E09F577397E5}">
      <dgm:prSet/>
      <dgm:spPr/>
      <dgm:t>
        <a:bodyPr/>
        <a:lstStyle/>
        <a:p>
          <a:endParaRPr lang="es-CL"/>
        </a:p>
      </dgm:t>
    </dgm:pt>
    <dgm:pt modelId="{D96A44DF-E20C-46D1-B5B0-2E1CFB5443E7}" type="pres">
      <dgm:prSet presAssocID="{F251A84B-F13E-499F-8D14-7D285D9C7FF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5D12B31A-85ED-4A63-AB16-741589CBA163}" type="pres">
      <dgm:prSet presAssocID="{7A4C01B4-80A8-4905-88B2-5EC4C602902E}" presName="linNode" presStyleCnt="0"/>
      <dgm:spPr/>
    </dgm:pt>
    <dgm:pt modelId="{C1B94775-ECC6-4894-BD3D-AC39A4329E0B}" type="pres">
      <dgm:prSet presAssocID="{7A4C01B4-80A8-4905-88B2-5EC4C602902E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EAE6EA9-B85D-40AD-923B-184D1B7AE17C}" type="pres">
      <dgm:prSet presAssocID="{7A4C01B4-80A8-4905-88B2-5EC4C602902E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29977B4-276F-4490-9059-7433D46886EB}" type="pres">
      <dgm:prSet presAssocID="{C89AA491-9B58-4184-8442-7BED5BE1E59B}" presName="spacing" presStyleCnt="0"/>
      <dgm:spPr/>
    </dgm:pt>
    <dgm:pt modelId="{89E45F6E-9333-4983-8E03-339AFC9E81B3}" type="pres">
      <dgm:prSet presAssocID="{119A5C5E-750F-42A7-AFEE-38DF7C333FAF}" presName="linNode" presStyleCnt="0"/>
      <dgm:spPr/>
    </dgm:pt>
    <dgm:pt modelId="{0EDB76C5-8F73-458C-917A-265CF4BD7639}" type="pres">
      <dgm:prSet presAssocID="{119A5C5E-750F-42A7-AFEE-38DF7C333FA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53A69A-096D-49A8-9938-EB68845DEE04}" type="pres">
      <dgm:prSet presAssocID="{119A5C5E-750F-42A7-AFEE-38DF7C333FA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3F2E5AA-F5BE-443F-922C-CF8CBFC67090}" type="pres">
      <dgm:prSet presAssocID="{7C1CA64E-1AA5-4EC4-8E77-3DAE82B7AC1C}" presName="spacing" presStyleCnt="0"/>
      <dgm:spPr/>
    </dgm:pt>
    <dgm:pt modelId="{FF001939-DF61-4613-AF04-97D1DECDB5C4}" type="pres">
      <dgm:prSet presAssocID="{DB485CA6-8722-4E6E-8809-C8383B0C108E}" presName="linNode" presStyleCnt="0"/>
      <dgm:spPr/>
    </dgm:pt>
    <dgm:pt modelId="{3BE77FB4-5436-4D6D-8CA2-ADC418A18642}" type="pres">
      <dgm:prSet presAssocID="{DB485CA6-8722-4E6E-8809-C8383B0C108E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E11871-6AAC-46A6-A0A4-74A5F6663C36}" type="pres">
      <dgm:prSet presAssocID="{DB485CA6-8722-4E6E-8809-C8383B0C108E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B5C0B7E-1415-485B-9CD6-3EF226AAA558}" srcId="{7A4C01B4-80A8-4905-88B2-5EC4C602902E}" destId="{7CCDE951-21CF-45BC-B88D-6F3863583F55}" srcOrd="1" destOrd="0" parTransId="{F4DE7974-DF57-47E9-89CE-74368753C1A2}" sibTransId="{785C31D5-8890-4D78-9E50-41BB5EA27A49}"/>
    <dgm:cxn modelId="{26F9D148-D910-4716-9911-5003AB88BF02}" type="presOf" srcId="{7CCDE951-21CF-45BC-B88D-6F3863583F55}" destId="{7EAE6EA9-B85D-40AD-923B-184D1B7AE17C}" srcOrd="0" destOrd="1" presId="urn:microsoft.com/office/officeart/2005/8/layout/vList6"/>
    <dgm:cxn modelId="{87C37C79-2238-48B3-8457-A06ECD3AFBD9}" srcId="{119A5C5E-750F-42A7-AFEE-38DF7C333FAF}" destId="{4B9B1E3C-A66B-4BEB-A68C-486ED34C317E}" srcOrd="0" destOrd="0" parTransId="{64D7AE0D-9997-44E3-8E08-53D678D4DA6A}" sibTransId="{654895BE-8B34-4515-98A6-518371DEDE7D}"/>
    <dgm:cxn modelId="{93770D82-6843-4ECC-91E3-79DABBD00404}" srcId="{F251A84B-F13E-499F-8D14-7D285D9C7FF3}" destId="{7A4C01B4-80A8-4905-88B2-5EC4C602902E}" srcOrd="0" destOrd="0" parTransId="{845FB861-2E4C-4F4C-9784-6B452EAF209E}" sibTransId="{C89AA491-9B58-4184-8442-7BED5BE1E59B}"/>
    <dgm:cxn modelId="{3EC0498D-7566-41F4-BC64-679DD613227C}" type="presOf" srcId="{9C9D05B7-C66E-48A2-8CF3-CF433198DCF8}" destId="{7EAE6EA9-B85D-40AD-923B-184D1B7AE17C}" srcOrd="0" destOrd="0" presId="urn:microsoft.com/office/officeart/2005/8/layout/vList6"/>
    <dgm:cxn modelId="{3B0078CE-C927-4C40-8557-9BC73E1CF373}" srcId="{7A4C01B4-80A8-4905-88B2-5EC4C602902E}" destId="{9C9D05B7-C66E-48A2-8CF3-CF433198DCF8}" srcOrd="0" destOrd="0" parTransId="{5AD0BBB3-63DE-41F4-A7F7-7E7704F0091D}" sibTransId="{EC503CDC-EE17-4C63-8708-1417ADD775C0}"/>
    <dgm:cxn modelId="{B416FB41-EF0B-4C0C-BFE3-4F1A57FFEA88}" srcId="{F251A84B-F13E-499F-8D14-7D285D9C7FF3}" destId="{DB485CA6-8722-4E6E-8809-C8383B0C108E}" srcOrd="2" destOrd="0" parTransId="{BDF6A9EA-E03D-49C8-A590-0A7397087BE2}" sibTransId="{FD9464B8-C436-4C1A-8A59-B0819C56EA20}"/>
    <dgm:cxn modelId="{4248EE85-4053-469D-824A-D98B0EE37FE7}" srcId="{F251A84B-F13E-499F-8D14-7D285D9C7FF3}" destId="{119A5C5E-750F-42A7-AFEE-38DF7C333FAF}" srcOrd="1" destOrd="0" parTransId="{773B9FB7-1A8E-4624-82F6-E289CF2788AF}" sibTransId="{7C1CA64E-1AA5-4EC4-8E77-3DAE82B7AC1C}"/>
    <dgm:cxn modelId="{97CB1D85-7350-4572-B686-411DA71C6B21}" type="presOf" srcId="{119A5C5E-750F-42A7-AFEE-38DF7C333FAF}" destId="{0EDB76C5-8F73-458C-917A-265CF4BD7639}" srcOrd="0" destOrd="0" presId="urn:microsoft.com/office/officeart/2005/8/layout/vList6"/>
    <dgm:cxn modelId="{F2E2C371-2BAE-49E7-9370-D8651F2559FD}" type="presOf" srcId="{4B9B1E3C-A66B-4BEB-A68C-486ED34C317E}" destId="{5F53A69A-096D-49A8-9938-EB68845DEE04}" srcOrd="0" destOrd="0" presId="urn:microsoft.com/office/officeart/2005/8/layout/vList6"/>
    <dgm:cxn modelId="{308688BC-F97D-4641-881B-B5792B0C811A}" type="presOf" srcId="{9FFEA363-E641-401F-AA92-363CDE7D4AE1}" destId="{FDE11871-6AAC-46A6-A0A4-74A5F6663C36}" srcOrd="0" destOrd="0" presId="urn:microsoft.com/office/officeart/2005/8/layout/vList6"/>
    <dgm:cxn modelId="{28D6E5AB-769A-491C-A2A2-E09F577397E5}" srcId="{DB485CA6-8722-4E6E-8809-C8383B0C108E}" destId="{9FFEA363-E641-401F-AA92-363CDE7D4AE1}" srcOrd="0" destOrd="0" parTransId="{5597395F-03B0-4498-B70C-BD92BD98A3B8}" sibTransId="{2F341DE6-672A-42B0-BB06-0B936782D957}"/>
    <dgm:cxn modelId="{D1702CEA-1162-4300-ACC7-5C951E78FB11}" type="presOf" srcId="{7A4C01B4-80A8-4905-88B2-5EC4C602902E}" destId="{C1B94775-ECC6-4894-BD3D-AC39A4329E0B}" srcOrd="0" destOrd="0" presId="urn:microsoft.com/office/officeart/2005/8/layout/vList6"/>
    <dgm:cxn modelId="{CCDA7C3D-8547-424E-831C-EEB35CEC718C}" type="presOf" srcId="{DB485CA6-8722-4E6E-8809-C8383B0C108E}" destId="{3BE77FB4-5436-4D6D-8CA2-ADC418A18642}" srcOrd="0" destOrd="0" presId="urn:microsoft.com/office/officeart/2005/8/layout/vList6"/>
    <dgm:cxn modelId="{373B7E44-9DF5-4754-AB80-60482C6E6276}" type="presOf" srcId="{F251A84B-F13E-499F-8D14-7D285D9C7FF3}" destId="{D96A44DF-E20C-46D1-B5B0-2E1CFB5443E7}" srcOrd="0" destOrd="0" presId="urn:microsoft.com/office/officeart/2005/8/layout/vList6"/>
    <dgm:cxn modelId="{B006B4CD-1651-4A09-9008-58A1A2135F92}" type="presParOf" srcId="{D96A44DF-E20C-46D1-B5B0-2E1CFB5443E7}" destId="{5D12B31A-85ED-4A63-AB16-741589CBA163}" srcOrd="0" destOrd="0" presId="urn:microsoft.com/office/officeart/2005/8/layout/vList6"/>
    <dgm:cxn modelId="{C81394AD-1532-459E-AB26-E2470B32D539}" type="presParOf" srcId="{5D12B31A-85ED-4A63-AB16-741589CBA163}" destId="{C1B94775-ECC6-4894-BD3D-AC39A4329E0B}" srcOrd="0" destOrd="0" presId="urn:microsoft.com/office/officeart/2005/8/layout/vList6"/>
    <dgm:cxn modelId="{0CCB5A40-EB22-44DA-8D1E-FCD8E8A970FE}" type="presParOf" srcId="{5D12B31A-85ED-4A63-AB16-741589CBA163}" destId="{7EAE6EA9-B85D-40AD-923B-184D1B7AE17C}" srcOrd="1" destOrd="0" presId="urn:microsoft.com/office/officeart/2005/8/layout/vList6"/>
    <dgm:cxn modelId="{16ABD98F-5314-4797-A708-BF24BD361704}" type="presParOf" srcId="{D96A44DF-E20C-46D1-B5B0-2E1CFB5443E7}" destId="{029977B4-276F-4490-9059-7433D46886EB}" srcOrd="1" destOrd="0" presId="urn:microsoft.com/office/officeart/2005/8/layout/vList6"/>
    <dgm:cxn modelId="{CF4B8B89-EDF5-45B3-BA13-9C6BDF80DA8B}" type="presParOf" srcId="{D96A44DF-E20C-46D1-B5B0-2E1CFB5443E7}" destId="{89E45F6E-9333-4983-8E03-339AFC9E81B3}" srcOrd="2" destOrd="0" presId="urn:microsoft.com/office/officeart/2005/8/layout/vList6"/>
    <dgm:cxn modelId="{522F26B9-5CB3-45D8-8DEE-BC01A10F6B2D}" type="presParOf" srcId="{89E45F6E-9333-4983-8E03-339AFC9E81B3}" destId="{0EDB76C5-8F73-458C-917A-265CF4BD7639}" srcOrd="0" destOrd="0" presId="urn:microsoft.com/office/officeart/2005/8/layout/vList6"/>
    <dgm:cxn modelId="{11EB6321-B657-4975-9390-2E74DBCA39DB}" type="presParOf" srcId="{89E45F6E-9333-4983-8E03-339AFC9E81B3}" destId="{5F53A69A-096D-49A8-9938-EB68845DEE04}" srcOrd="1" destOrd="0" presId="urn:microsoft.com/office/officeart/2005/8/layout/vList6"/>
    <dgm:cxn modelId="{4D0F5A72-07D6-4863-BD5D-42980337E86F}" type="presParOf" srcId="{D96A44DF-E20C-46D1-B5B0-2E1CFB5443E7}" destId="{63F2E5AA-F5BE-443F-922C-CF8CBFC67090}" srcOrd="3" destOrd="0" presId="urn:microsoft.com/office/officeart/2005/8/layout/vList6"/>
    <dgm:cxn modelId="{3B61560D-C344-419B-AFCB-2E0B45CE965B}" type="presParOf" srcId="{D96A44DF-E20C-46D1-B5B0-2E1CFB5443E7}" destId="{FF001939-DF61-4613-AF04-97D1DECDB5C4}" srcOrd="4" destOrd="0" presId="urn:microsoft.com/office/officeart/2005/8/layout/vList6"/>
    <dgm:cxn modelId="{01EDCAD4-8738-497D-B448-E25846D014A2}" type="presParOf" srcId="{FF001939-DF61-4613-AF04-97D1DECDB5C4}" destId="{3BE77FB4-5436-4D6D-8CA2-ADC418A18642}" srcOrd="0" destOrd="0" presId="urn:microsoft.com/office/officeart/2005/8/layout/vList6"/>
    <dgm:cxn modelId="{321439B8-4307-43A5-8D4D-E244D8DF5697}" type="presParOf" srcId="{FF001939-DF61-4613-AF04-97D1DECDB5C4}" destId="{FDE11871-6AAC-46A6-A0A4-74A5F6663C3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C0529C-58FC-4EAD-A637-4ACE1DD51334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9DD8D1F6-D146-4F93-9A3D-349612572F8F}">
      <dgm:prSet phldrT="[Texto]"/>
      <dgm:spPr/>
      <dgm:t>
        <a:bodyPr/>
        <a:lstStyle/>
        <a:p>
          <a:r>
            <a:rPr lang="es-CL" dirty="0" smtClean="0"/>
            <a:t>Conformar grupos de 5 personas máx.</a:t>
          </a:r>
          <a:endParaRPr lang="es-CL" dirty="0"/>
        </a:p>
      </dgm:t>
    </dgm:pt>
    <dgm:pt modelId="{B2800FB1-1E11-487D-BE85-4F33CAC1CF00}" type="parTrans" cxnId="{4570B993-762A-4D7C-9860-88BFFC4332D0}">
      <dgm:prSet/>
      <dgm:spPr/>
      <dgm:t>
        <a:bodyPr/>
        <a:lstStyle/>
        <a:p>
          <a:endParaRPr lang="es-CL"/>
        </a:p>
      </dgm:t>
    </dgm:pt>
    <dgm:pt modelId="{1795D5E9-5718-4F59-A88F-22820A0B9A5B}" type="sibTrans" cxnId="{4570B993-762A-4D7C-9860-88BFFC4332D0}">
      <dgm:prSet/>
      <dgm:spPr/>
      <dgm:t>
        <a:bodyPr/>
        <a:lstStyle/>
        <a:p>
          <a:endParaRPr lang="es-CL"/>
        </a:p>
      </dgm:t>
    </dgm:pt>
    <dgm:pt modelId="{4CBC3C42-F42C-493B-870C-16A377D1D4AA}">
      <dgm:prSet phldrT="[Texto]"/>
      <dgm:spPr/>
      <dgm:t>
        <a:bodyPr/>
        <a:lstStyle/>
        <a:p>
          <a:r>
            <a:rPr lang="es-CL" dirty="0" smtClean="0"/>
            <a:t>Efectuar la planificación estratégica de la organización ficticia presentada</a:t>
          </a:r>
          <a:endParaRPr lang="es-CL" dirty="0"/>
        </a:p>
      </dgm:t>
    </dgm:pt>
    <dgm:pt modelId="{1B86A8D7-CE4B-431A-94A4-49EBA8EDA672}" type="parTrans" cxnId="{5CA735C2-4354-47B7-9D41-EB09D006DE8D}">
      <dgm:prSet/>
      <dgm:spPr/>
      <dgm:t>
        <a:bodyPr/>
        <a:lstStyle/>
        <a:p>
          <a:endParaRPr lang="es-CL"/>
        </a:p>
      </dgm:t>
    </dgm:pt>
    <dgm:pt modelId="{41B009D8-A4CD-4B60-A265-15E0B27A8F1D}" type="sibTrans" cxnId="{5CA735C2-4354-47B7-9D41-EB09D006DE8D}">
      <dgm:prSet/>
      <dgm:spPr/>
      <dgm:t>
        <a:bodyPr/>
        <a:lstStyle/>
        <a:p>
          <a:endParaRPr lang="es-CL"/>
        </a:p>
      </dgm:t>
    </dgm:pt>
    <dgm:pt modelId="{5598ADAD-9CDF-4C72-A1B8-35A50BD7CAF7}">
      <dgm:prSet phldrT="[Texto]"/>
      <dgm:spPr/>
      <dgm:t>
        <a:bodyPr/>
        <a:lstStyle/>
        <a:p>
          <a:r>
            <a:rPr lang="es-CL" dirty="0" smtClean="0"/>
            <a:t>Presentar su planificación de forma lúdica</a:t>
          </a:r>
          <a:endParaRPr lang="es-CL" dirty="0"/>
        </a:p>
      </dgm:t>
    </dgm:pt>
    <dgm:pt modelId="{FB92EDD9-7260-4D81-93D2-B37EB353B643}" type="parTrans" cxnId="{0A1561D5-5515-43E2-98B0-B653AF85343A}">
      <dgm:prSet/>
      <dgm:spPr/>
      <dgm:t>
        <a:bodyPr/>
        <a:lstStyle/>
        <a:p>
          <a:endParaRPr lang="es-CL"/>
        </a:p>
      </dgm:t>
    </dgm:pt>
    <dgm:pt modelId="{61184CBC-712E-442E-BDD9-46A86344E41D}" type="sibTrans" cxnId="{0A1561D5-5515-43E2-98B0-B653AF85343A}">
      <dgm:prSet/>
      <dgm:spPr/>
      <dgm:t>
        <a:bodyPr/>
        <a:lstStyle/>
        <a:p>
          <a:endParaRPr lang="es-CL"/>
        </a:p>
      </dgm:t>
    </dgm:pt>
    <dgm:pt modelId="{BCF213B5-1686-476C-90F2-96CF1A11A36C}" type="pres">
      <dgm:prSet presAssocID="{08C0529C-58FC-4EAD-A637-4ACE1DD5133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D2A2814-F61E-496C-92E8-572F74F5CD61}" type="pres">
      <dgm:prSet presAssocID="{08C0529C-58FC-4EAD-A637-4ACE1DD51334}" presName="dummyMaxCanvas" presStyleCnt="0">
        <dgm:presLayoutVars/>
      </dgm:prSet>
      <dgm:spPr/>
    </dgm:pt>
    <dgm:pt modelId="{6503509E-CE53-4378-BE98-E5A763CACFBE}" type="pres">
      <dgm:prSet presAssocID="{08C0529C-58FC-4EAD-A637-4ACE1DD5133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9123DF-EF6F-4AB9-9C90-343504696C0B}" type="pres">
      <dgm:prSet presAssocID="{08C0529C-58FC-4EAD-A637-4ACE1DD5133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08A9682-9CED-4CC9-A04F-90DDEF88B7F6}" type="pres">
      <dgm:prSet presAssocID="{08C0529C-58FC-4EAD-A637-4ACE1DD5133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4E73701-ADCC-478E-9D53-4E704F73B100}" type="pres">
      <dgm:prSet presAssocID="{08C0529C-58FC-4EAD-A637-4ACE1DD5133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120EEBE-849B-4743-B475-72FD4A185308}" type="pres">
      <dgm:prSet presAssocID="{08C0529C-58FC-4EAD-A637-4ACE1DD5133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4FE8687-4D93-4BD1-A2D8-1C5A6B4A8706}" type="pres">
      <dgm:prSet presAssocID="{08C0529C-58FC-4EAD-A637-4ACE1DD5133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E10170-798E-4F70-9CB9-D0B39298AD8D}" type="pres">
      <dgm:prSet presAssocID="{08C0529C-58FC-4EAD-A637-4ACE1DD5133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6D3BD82-A1C5-4A43-B8D5-496FF6360D98}" type="pres">
      <dgm:prSet presAssocID="{08C0529C-58FC-4EAD-A637-4ACE1DD5133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5575AAD-1EC3-45B2-8D14-A4D8AC761137}" type="presOf" srcId="{9DD8D1F6-D146-4F93-9A3D-349612572F8F}" destId="{94FE8687-4D93-4BD1-A2D8-1C5A6B4A8706}" srcOrd="1" destOrd="0" presId="urn:microsoft.com/office/officeart/2005/8/layout/vProcess5"/>
    <dgm:cxn modelId="{A8DBFF80-2B31-4B84-8430-4940181FBA0C}" type="presOf" srcId="{08C0529C-58FC-4EAD-A637-4ACE1DD51334}" destId="{BCF213B5-1686-476C-90F2-96CF1A11A36C}" srcOrd="0" destOrd="0" presId="urn:microsoft.com/office/officeart/2005/8/layout/vProcess5"/>
    <dgm:cxn modelId="{BD3F7908-ADCC-48ED-B628-F4E3517C7323}" type="presOf" srcId="{9DD8D1F6-D146-4F93-9A3D-349612572F8F}" destId="{6503509E-CE53-4378-BE98-E5A763CACFBE}" srcOrd="0" destOrd="0" presId="urn:microsoft.com/office/officeart/2005/8/layout/vProcess5"/>
    <dgm:cxn modelId="{73088C14-6D67-4457-9055-CE0E5CD915FB}" type="presOf" srcId="{4CBC3C42-F42C-493B-870C-16A377D1D4AA}" destId="{D59123DF-EF6F-4AB9-9C90-343504696C0B}" srcOrd="0" destOrd="0" presId="urn:microsoft.com/office/officeart/2005/8/layout/vProcess5"/>
    <dgm:cxn modelId="{4570B993-762A-4D7C-9860-88BFFC4332D0}" srcId="{08C0529C-58FC-4EAD-A637-4ACE1DD51334}" destId="{9DD8D1F6-D146-4F93-9A3D-349612572F8F}" srcOrd="0" destOrd="0" parTransId="{B2800FB1-1E11-487D-BE85-4F33CAC1CF00}" sibTransId="{1795D5E9-5718-4F59-A88F-22820A0B9A5B}"/>
    <dgm:cxn modelId="{BC524429-2154-4B4E-AC85-EF66995DC013}" type="presOf" srcId="{41B009D8-A4CD-4B60-A265-15E0B27A8F1D}" destId="{8120EEBE-849B-4743-B475-72FD4A185308}" srcOrd="0" destOrd="0" presId="urn:microsoft.com/office/officeart/2005/8/layout/vProcess5"/>
    <dgm:cxn modelId="{5CA735C2-4354-47B7-9D41-EB09D006DE8D}" srcId="{08C0529C-58FC-4EAD-A637-4ACE1DD51334}" destId="{4CBC3C42-F42C-493B-870C-16A377D1D4AA}" srcOrd="1" destOrd="0" parTransId="{1B86A8D7-CE4B-431A-94A4-49EBA8EDA672}" sibTransId="{41B009D8-A4CD-4B60-A265-15E0B27A8F1D}"/>
    <dgm:cxn modelId="{84F8239D-51A9-4596-8F65-6EE4652E11AA}" type="presOf" srcId="{1795D5E9-5718-4F59-A88F-22820A0B9A5B}" destId="{D4E73701-ADCC-478E-9D53-4E704F73B100}" srcOrd="0" destOrd="0" presId="urn:microsoft.com/office/officeart/2005/8/layout/vProcess5"/>
    <dgm:cxn modelId="{0A1561D5-5515-43E2-98B0-B653AF85343A}" srcId="{08C0529C-58FC-4EAD-A637-4ACE1DD51334}" destId="{5598ADAD-9CDF-4C72-A1B8-35A50BD7CAF7}" srcOrd="2" destOrd="0" parTransId="{FB92EDD9-7260-4D81-93D2-B37EB353B643}" sibTransId="{61184CBC-712E-442E-BDD9-46A86344E41D}"/>
    <dgm:cxn modelId="{B2E0C432-9FC2-42A6-B52D-293659B279E9}" type="presOf" srcId="{4CBC3C42-F42C-493B-870C-16A377D1D4AA}" destId="{6DE10170-798E-4F70-9CB9-D0B39298AD8D}" srcOrd="1" destOrd="0" presId="urn:microsoft.com/office/officeart/2005/8/layout/vProcess5"/>
    <dgm:cxn modelId="{95EB2D26-C2E8-4AC2-90F7-98280FA7A253}" type="presOf" srcId="{5598ADAD-9CDF-4C72-A1B8-35A50BD7CAF7}" destId="{56D3BD82-A1C5-4A43-B8D5-496FF6360D98}" srcOrd="1" destOrd="0" presId="urn:microsoft.com/office/officeart/2005/8/layout/vProcess5"/>
    <dgm:cxn modelId="{A556EE20-B652-4C8D-A3A8-C48001D06D25}" type="presOf" srcId="{5598ADAD-9CDF-4C72-A1B8-35A50BD7CAF7}" destId="{408A9682-9CED-4CC9-A04F-90DDEF88B7F6}" srcOrd="0" destOrd="0" presId="urn:microsoft.com/office/officeart/2005/8/layout/vProcess5"/>
    <dgm:cxn modelId="{463119CD-9B90-4FDB-A3E1-D3BF3BE7692E}" type="presParOf" srcId="{BCF213B5-1686-476C-90F2-96CF1A11A36C}" destId="{DD2A2814-F61E-496C-92E8-572F74F5CD61}" srcOrd="0" destOrd="0" presId="urn:microsoft.com/office/officeart/2005/8/layout/vProcess5"/>
    <dgm:cxn modelId="{EA8B5F61-4943-4986-A832-2D21E39F2827}" type="presParOf" srcId="{BCF213B5-1686-476C-90F2-96CF1A11A36C}" destId="{6503509E-CE53-4378-BE98-E5A763CACFBE}" srcOrd="1" destOrd="0" presId="urn:microsoft.com/office/officeart/2005/8/layout/vProcess5"/>
    <dgm:cxn modelId="{E918C728-7062-4C32-8095-0B358240769F}" type="presParOf" srcId="{BCF213B5-1686-476C-90F2-96CF1A11A36C}" destId="{D59123DF-EF6F-4AB9-9C90-343504696C0B}" srcOrd="2" destOrd="0" presId="urn:microsoft.com/office/officeart/2005/8/layout/vProcess5"/>
    <dgm:cxn modelId="{7766BB21-DBDA-4015-88D8-7CD493295011}" type="presParOf" srcId="{BCF213B5-1686-476C-90F2-96CF1A11A36C}" destId="{408A9682-9CED-4CC9-A04F-90DDEF88B7F6}" srcOrd="3" destOrd="0" presId="urn:microsoft.com/office/officeart/2005/8/layout/vProcess5"/>
    <dgm:cxn modelId="{4D8F9D5A-ADCB-4FAE-8E6D-F672602553D7}" type="presParOf" srcId="{BCF213B5-1686-476C-90F2-96CF1A11A36C}" destId="{D4E73701-ADCC-478E-9D53-4E704F73B100}" srcOrd="4" destOrd="0" presId="urn:microsoft.com/office/officeart/2005/8/layout/vProcess5"/>
    <dgm:cxn modelId="{D0571C55-CB5C-45C8-A3DE-14AF9B51BBF6}" type="presParOf" srcId="{BCF213B5-1686-476C-90F2-96CF1A11A36C}" destId="{8120EEBE-849B-4743-B475-72FD4A185308}" srcOrd="5" destOrd="0" presId="urn:microsoft.com/office/officeart/2005/8/layout/vProcess5"/>
    <dgm:cxn modelId="{25F5C8CE-90B3-4030-AC9D-2B2207F03EE0}" type="presParOf" srcId="{BCF213B5-1686-476C-90F2-96CF1A11A36C}" destId="{94FE8687-4D93-4BD1-A2D8-1C5A6B4A8706}" srcOrd="6" destOrd="0" presId="urn:microsoft.com/office/officeart/2005/8/layout/vProcess5"/>
    <dgm:cxn modelId="{C8E4AF6E-BD84-4280-A80E-3DDDE514C263}" type="presParOf" srcId="{BCF213B5-1686-476C-90F2-96CF1A11A36C}" destId="{6DE10170-798E-4F70-9CB9-D0B39298AD8D}" srcOrd="7" destOrd="0" presId="urn:microsoft.com/office/officeart/2005/8/layout/vProcess5"/>
    <dgm:cxn modelId="{0B7F8DD7-6C34-41B2-95C1-FB1CAE869BF3}" type="presParOf" srcId="{BCF213B5-1686-476C-90F2-96CF1A11A36C}" destId="{56D3BD82-A1C5-4A43-B8D5-496FF6360D9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27791-0A07-40F1-BDEA-4E6615694FC2}">
      <dsp:nvSpPr>
        <dsp:cNvPr id="0" name=""/>
        <dsp:cNvSpPr/>
      </dsp:nvSpPr>
      <dsp:spPr>
        <a:xfrm rot="5400000">
          <a:off x="4083142" y="-1128339"/>
          <a:ext cx="2035062" cy="48006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Acción y efecto de administrar</a:t>
          </a:r>
          <a:endParaRPr lang="es-CL" sz="2100" kern="1200" dirty="0"/>
        </a:p>
      </dsp:txBody>
      <dsp:txXfrm rot="-5400000">
        <a:off x="2700357" y="353790"/>
        <a:ext cx="4701289" cy="1836374"/>
      </dsp:txXfrm>
    </dsp:sp>
    <dsp:sp modelId="{C4330109-4B86-458E-9FDA-80DB2E2443C4}">
      <dsp:nvSpPr>
        <dsp:cNvPr id="0" name=""/>
        <dsp:cNvSpPr/>
      </dsp:nvSpPr>
      <dsp:spPr>
        <a:xfrm>
          <a:off x="0" y="63"/>
          <a:ext cx="2700356" cy="2543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800" kern="1200" dirty="0" smtClean="0"/>
            <a:t>Gestión</a:t>
          </a:r>
          <a:endParaRPr lang="es-CL" sz="4800" kern="1200" dirty="0"/>
        </a:p>
      </dsp:txBody>
      <dsp:txXfrm>
        <a:off x="124179" y="124242"/>
        <a:ext cx="2451998" cy="2295469"/>
      </dsp:txXfrm>
    </dsp:sp>
    <dsp:sp modelId="{BE482844-0F4F-44DC-A1D6-241BB90B8603}">
      <dsp:nvSpPr>
        <dsp:cNvPr id="0" name=""/>
        <dsp:cNvSpPr/>
      </dsp:nvSpPr>
      <dsp:spPr>
        <a:xfrm rot="5400000">
          <a:off x="4083142" y="1542679"/>
          <a:ext cx="2035062" cy="48006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Es el cumplimiento de los objetivos deseados mediante el  establecimiento de un medio ambiente favorable a la acción por personas que operan en grupos organizados</a:t>
          </a:r>
          <a:endParaRPr lang="es-CL" sz="2100" kern="1200" dirty="0"/>
        </a:p>
      </dsp:txBody>
      <dsp:txXfrm rot="-5400000">
        <a:off x="2700357" y="3024808"/>
        <a:ext cx="4701289" cy="1836374"/>
      </dsp:txXfrm>
    </dsp:sp>
    <dsp:sp modelId="{6F8A2568-7B4B-48D7-8EE7-B7C27668A5D5}">
      <dsp:nvSpPr>
        <dsp:cNvPr id="0" name=""/>
        <dsp:cNvSpPr/>
      </dsp:nvSpPr>
      <dsp:spPr>
        <a:xfrm>
          <a:off x="0" y="2671082"/>
          <a:ext cx="2700356" cy="2543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Administración</a:t>
          </a:r>
          <a:endParaRPr lang="es-CL" sz="2800" kern="1200" dirty="0"/>
        </a:p>
      </dsp:txBody>
      <dsp:txXfrm>
        <a:off x="124179" y="2795261"/>
        <a:ext cx="2451998" cy="22954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27791-0A07-40F1-BDEA-4E6615694FC2}">
      <dsp:nvSpPr>
        <dsp:cNvPr id="0" name=""/>
        <dsp:cNvSpPr/>
      </dsp:nvSpPr>
      <dsp:spPr>
        <a:xfrm rot="5400000">
          <a:off x="3014683" y="207170"/>
          <a:ext cx="4171979" cy="48006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900" kern="1200" dirty="0" smtClean="0"/>
            <a:t>Proceso continuo destinado a establecer la base sobre la cual se ejecutarán todas las futuras acciones  administrativas. Es prever o auscultar el futuro, estipulando las líneas y programas de acción</a:t>
          </a:r>
          <a:endParaRPr lang="es-CL" sz="2900" kern="1200" dirty="0"/>
        </a:p>
      </dsp:txBody>
      <dsp:txXfrm rot="-5400000">
        <a:off x="2700357" y="725156"/>
        <a:ext cx="4596974" cy="3764661"/>
      </dsp:txXfrm>
    </dsp:sp>
    <dsp:sp modelId="{C4330109-4B86-458E-9FDA-80DB2E2443C4}">
      <dsp:nvSpPr>
        <dsp:cNvPr id="0" name=""/>
        <dsp:cNvSpPr/>
      </dsp:nvSpPr>
      <dsp:spPr>
        <a:xfrm>
          <a:off x="0" y="0"/>
          <a:ext cx="2700356" cy="52149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/>
            <a:t>Planificación</a:t>
          </a:r>
          <a:endParaRPr lang="es-CL" sz="3200" kern="1200" dirty="0"/>
        </a:p>
      </dsp:txBody>
      <dsp:txXfrm>
        <a:off x="131821" y="131821"/>
        <a:ext cx="2436714" cy="49513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4FAF8-DFAF-4623-ACF7-F60A4E8E9B36}">
      <dsp:nvSpPr>
        <dsp:cNvPr id="0" name=""/>
        <dsp:cNvSpPr/>
      </dsp:nvSpPr>
      <dsp:spPr>
        <a:xfrm rot="5400000">
          <a:off x="4624659" y="-1490374"/>
          <a:ext cx="256472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b="0" i="0" kern="1200" dirty="0" smtClean="0">
              <a:solidFill>
                <a:schemeClr val="tx2"/>
              </a:solidFill>
            </a:rPr>
            <a:t>es una herramienta de gestión que  permite apoyar la toma de decisiones de las organizaciones en torno al quehacer actual y al camino que deben recorrer en el futuro para adecuarse a los cambios y a las demandas que les impone el entorno y lograr la mayor eficiencia, eficacia, calidad en los bienes y servicios </a:t>
          </a:r>
          <a:endParaRPr lang="es-CL" sz="2000" kern="1200" dirty="0">
            <a:solidFill>
              <a:schemeClr val="tx2"/>
            </a:solidFill>
          </a:endParaRPr>
        </a:p>
      </dsp:txBody>
      <dsp:txXfrm rot="-5400000">
        <a:off x="3127248" y="132237"/>
        <a:ext cx="5434352" cy="2314329"/>
      </dsp:txXfrm>
    </dsp:sp>
    <dsp:sp modelId="{4B09E774-2693-4839-A45E-9D77E6B9EEA1}">
      <dsp:nvSpPr>
        <dsp:cNvPr id="0" name=""/>
        <dsp:cNvSpPr/>
      </dsp:nvSpPr>
      <dsp:spPr>
        <a:xfrm>
          <a:off x="0" y="64"/>
          <a:ext cx="3127248" cy="2578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800" kern="1200" dirty="0" smtClean="0"/>
            <a:t>¿Qué es?</a:t>
          </a:r>
          <a:endParaRPr lang="es-CL" sz="3800" kern="1200" dirty="0"/>
        </a:p>
      </dsp:txBody>
      <dsp:txXfrm>
        <a:off x="125880" y="125944"/>
        <a:ext cx="2875488" cy="2326914"/>
      </dsp:txXfrm>
    </dsp:sp>
    <dsp:sp modelId="{28003FEF-75F7-4B0F-8884-6F6712AD5261}">
      <dsp:nvSpPr>
        <dsp:cNvPr id="0" name=""/>
        <dsp:cNvSpPr/>
      </dsp:nvSpPr>
      <dsp:spPr>
        <a:xfrm rot="5400000">
          <a:off x="4875554" y="1217234"/>
          <a:ext cx="206293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 Misión 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Visión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Objetivos Estratégicos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Estrategias 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Planes Operativos</a:t>
          </a:r>
          <a:endParaRPr lang="es-CL" sz="2400" kern="1200" dirty="0">
            <a:solidFill>
              <a:schemeClr val="tx2"/>
            </a:solidFill>
          </a:endParaRPr>
        </a:p>
      </dsp:txBody>
      <dsp:txXfrm rot="-5400000">
        <a:off x="3127248" y="3066244"/>
        <a:ext cx="5458848" cy="1861531"/>
      </dsp:txXfrm>
    </dsp:sp>
    <dsp:sp modelId="{91329704-7A11-4644-ADDB-220277941094}">
      <dsp:nvSpPr>
        <dsp:cNvPr id="0" name=""/>
        <dsp:cNvSpPr/>
      </dsp:nvSpPr>
      <dsp:spPr>
        <a:xfrm>
          <a:off x="0" y="2707672"/>
          <a:ext cx="3127248" cy="2578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800" kern="1200" dirty="0" smtClean="0">
              <a:solidFill>
                <a:schemeClr val="bg1"/>
              </a:solidFill>
            </a:rPr>
            <a:t>Elementos de Planificación Estratégica</a:t>
          </a:r>
          <a:endParaRPr lang="es-CL" sz="3800" kern="1200" dirty="0">
            <a:solidFill>
              <a:schemeClr val="bg1"/>
            </a:solidFill>
          </a:endParaRPr>
        </a:p>
      </dsp:txBody>
      <dsp:txXfrm>
        <a:off x="125880" y="2833552"/>
        <a:ext cx="2875488" cy="2326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68E81-1E23-480D-B0D5-CF12ED4732B2}">
      <dsp:nvSpPr>
        <dsp:cNvPr id="0" name=""/>
        <dsp:cNvSpPr/>
      </dsp:nvSpPr>
      <dsp:spPr>
        <a:xfrm>
          <a:off x="4326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>
              <a:solidFill>
                <a:schemeClr val="tx2"/>
              </a:solidFill>
            </a:rPr>
            <a:t>Análisis interno</a:t>
          </a:r>
          <a:endParaRPr lang="es-CL" sz="3200" kern="1200" dirty="0">
            <a:solidFill>
              <a:schemeClr val="tx2"/>
            </a:solidFill>
          </a:endParaRPr>
        </a:p>
      </dsp:txBody>
      <dsp:txXfrm>
        <a:off x="4326" y="0"/>
        <a:ext cx="4161596" cy="1552581"/>
      </dsp:txXfrm>
    </dsp:sp>
    <dsp:sp modelId="{D983A764-C55E-4771-ABE6-2B261E90F3EC}">
      <dsp:nvSpPr>
        <dsp:cNvPr id="0" name=""/>
        <dsp:cNvSpPr/>
      </dsp:nvSpPr>
      <dsp:spPr>
        <a:xfrm>
          <a:off x="420485" y="1552707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bg1"/>
              </a:solidFill>
            </a:rPr>
            <a:t>Recursos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2567" y="1574789"/>
        <a:ext cx="3285113" cy="709762"/>
      </dsp:txXfrm>
    </dsp:sp>
    <dsp:sp modelId="{DF43CEC9-DBD1-42E6-BC2F-46E3E6733554}">
      <dsp:nvSpPr>
        <dsp:cNvPr id="0" name=""/>
        <dsp:cNvSpPr/>
      </dsp:nvSpPr>
      <dsp:spPr>
        <a:xfrm>
          <a:off x="420485" y="2422623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637824"/>
            <a:satOff val="3843"/>
            <a:lumOff val="3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bg1"/>
              </a:solidFill>
            </a:rPr>
            <a:t>Funciones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2567" y="2444705"/>
        <a:ext cx="3285113" cy="709762"/>
      </dsp:txXfrm>
    </dsp:sp>
    <dsp:sp modelId="{56939297-54C4-4148-B24A-AC07401DCABF}">
      <dsp:nvSpPr>
        <dsp:cNvPr id="0" name=""/>
        <dsp:cNvSpPr/>
      </dsp:nvSpPr>
      <dsp:spPr>
        <a:xfrm>
          <a:off x="420485" y="3292539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1275649"/>
            <a:satOff val="7685"/>
            <a:lumOff val="6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bg1"/>
              </a:solidFill>
            </a:rPr>
            <a:t>Estructura 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2567" y="3314621"/>
        <a:ext cx="3285113" cy="709762"/>
      </dsp:txXfrm>
    </dsp:sp>
    <dsp:sp modelId="{94758B86-83ED-423B-A3A0-4917CCDB3ED8}">
      <dsp:nvSpPr>
        <dsp:cNvPr id="0" name=""/>
        <dsp:cNvSpPr/>
      </dsp:nvSpPr>
      <dsp:spPr>
        <a:xfrm>
          <a:off x="420485" y="4162455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1913473"/>
            <a:satOff val="11528"/>
            <a:lumOff val="9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bg1"/>
              </a:solidFill>
            </a:rPr>
            <a:t>Procesos</a:t>
          </a:r>
          <a:endParaRPr lang="es-CL" sz="2800" kern="1200" dirty="0">
            <a:solidFill>
              <a:schemeClr val="bg1"/>
            </a:solidFill>
          </a:endParaRPr>
        </a:p>
      </dsp:txBody>
      <dsp:txXfrm>
        <a:off x="442567" y="4184537"/>
        <a:ext cx="3285113" cy="709762"/>
      </dsp:txXfrm>
    </dsp:sp>
    <dsp:sp modelId="{97AC6D3C-CD5C-4A60-A104-2AB6CD27CD3F}">
      <dsp:nvSpPr>
        <dsp:cNvPr id="0" name=""/>
        <dsp:cNvSpPr/>
      </dsp:nvSpPr>
      <dsp:spPr>
        <a:xfrm>
          <a:off x="4478042" y="0"/>
          <a:ext cx="4161596" cy="5175272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>
              <a:solidFill>
                <a:schemeClr val="tx2"/>
              </a:solidFill>
            </a:rPr>
            <a:t>Análisis Externo</a:t>
          </a:r>
          <a:endParaRPr lang="es-CL" sz="3200" kern="1200" dirty="0">
            <a:solidFill>
              <a:schemeClr val="tx2"/>
            </a:solidFill>
          </a:endParaRPr>
        </a:p>
      </dsp:txBody>
      <dsp:txXfrm>
        <a:off x="4478042" y="0"/>
        <a:ext cx="4161596" cy="1552581"/>
      </dsp:txXfrm>
    </dsp:sp>
    <dsp:sp modelId="{FF9AF8CA-E60F-4EAC-963D-A9A831EEC3E6}">
      <dsp:nvSpPr>
        <dsp:cNvPr id="0" name=""/>
        <dsp:cNvSpPr/>
      </dsp:nvSpPr>
      <dsp:spPr>
        <a:xfrm>
          <a:off x="4929226" y="1285881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2551297"/>
            <a:satOff val="15371"/>
            <a:lumOff val="12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Cultura de mi entorno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951308" y="1307963"/>
        <a:ext cx="3285113" cy="709762"/>
      </dsp:txXfrm>
    </dsp:sp>
    <dsp:sp modelId="{7A5FE744-6409-4B41-9839-2E965C5B5EB7}">
      <dsp:nvSpPr>
        <dsp:cNvPr id="0" name=""/>
        <dsp:cNvSpPr/>
      </dsp:nvSpPr>
      <dsp:spPr>
        <a:xfrm>
          <a:off x="5000672" y="2214580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3189121"/>
            <a:satOff val="19214"/>
            <a:lumOff val="15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Contexto político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5022754" y="2236662"/>
        <a:ext cx="3285113" cy="709762"/>
      </dsp:txXfrm>
    </dsp:sp>
    <dsp:sp modelId="{2BC943EC-05DC-41AA-BEB9-98FE49FEF679}">
      <dsp:nvSpPr>
        <dsp:cNvPr id="0" name=""/>
        <dsp:cNvSpPr/>
      </dsp:nvSpPr>
      <dsp:spPr>
        <a:xfrm>
          <a:off x="4929226" y="3214709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3826945"/>
            <a:satOff val="23056"/>
            <a:lumOff val="1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Contexto económico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951308" y="3236791"/>
        <a:ext cx="3285113" cy="709762"/>
      </dsp:txXfrm>
    </dsp:sp>
    <dsp:sp modelId="{617495A7-D715-41FD-B34E-E2705425F63A}">
      <dsp:nvSpPr>
        <dsp:cNvPr id="0" name=""/>
        <dsp:cNvSpPr/>
      </dsp:nvSpPr>
      <dsp:spPr>
        <a:xfrm>
          <a:off x="4929226" y="4143405"/>
          <a:ext cx="3329277" cy="753926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bg1"/>
              </a:solidFill>
            </a:rPr>
            <a:t>Tecnologías</a:t>
          </a:r>
          <a:endParaRPr lang="es-CL" sz="2000" kern="1200" dirty="0">
            <a:solidFill>
              <a:schemeClr val="bg1"/>
            </a:solidFill>
          </a:endParaRPr>
        </a:p>
      </dsp:txBody>
      <dsp:txXfrm>
        <a:off x="4951308" y="4165487"/>
        <a:ext cx="3285113" cy="7097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07A48-13FA-4B05-BC6F-0E78CAD48DE8}">
      <dsp:nvSpPr>
        <dsp:cNvPr id="0" name=""/>
        <dsp:cNvSpPr/>
      </dsp:nvSpPr>
      <dsp:spPr>
        <a:xfrm>
          <a:off x="3584" y="1778127"/>
          <a:ext cx="2156178" cy="2587413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Fortalezas</a:t>
          </a:r>
          <a:endParaRPr lang="es-CL" sz="2400" kern="1200" dirty="0"/>
        </a:p>
      </dsp:txBody>
      <dsp:txXfrm rot="16200000">
        <a:off x="-841637" y="2623348"/>
        <a:ext cx="2121679" cy="431235"/>
      </dsp:txXfrm>
    </dsp:sp>
    <dsp:sp modelId="{EA6A9F2D-CEB9-493F-AB8F-2F653D81AC3A}">
      <dsp:nvSpPr>
        <dsp:cNvPr id="0" name=""/>
        <dsp:cNvSpPr/>
      </dsp:nvSpPr>
      <dsp:spPr>
        <a:xfrm>
          <a:off x="434820" y="1778127"/>
          <a:ext cx="1606352" cy="25874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Capacidades Especiales de la organización</a:t>
          </a:r>
          <a:endParaRPr lang="es-CL" sz="2000" kern="1200" dirty="0"/>
        </a:p>
      </dsp:txBody>
      <dsp:txXfrm>
        <a:off x="434820" y="1778127"/>
        <a:ext cx="1606352" cy="2587413"/>
      </dsp:txXfrm>
    </dsp:sp>
    <dsp:sp modelId="{D48562D1-6572-49EC-8E0C-F2D2682AA1D1}">
      <dsp:nvSpPr>
        <dsp:cNvPr id="0" name=""/>
        <dsp:cNvSpPr/>
      </dsp:nvSpPr>
      <dsp:spPr>
        <a:xfrm>
          <a:off x="2235228" y="1778127"/>
          <a:ext cx="2156178" cy="2587413"/>
        </a:xfrm>
        <a:prstGeom prst="roundRect">
          <a:avLst>
            <a:gd name="adj" fmla="val 5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Debilidades</a:t>
          </a:r>
          <a:endParaRPr lang="es-CL" sz="2400" kern="1200" dirty="0"/>
        </a:p>
      </dsp:txBody>
      <dsp:txXfrm rot="16200000">
        <a:off x="1390007" y="2623348"/>
        <a:ext cx="2121679" cy="431235"/>
      </dsp:txXfrm>
    </dsp:sp>
    <dsp:sp modelId="{8D2168CB-5973-4F68-9210-B4A5B8A9EBC5}">
      <dsp:nvSpPr>
        <dsp:cNvPr id="0" name=""/>
        <dsp:cNvSpPr/>
      </dsp:nvSpPr>
      <dsp:spPr>
        <a:xfrm rot="5400000">
          <a:off x="2055946" y="3833813"/>
          <a:ext cx="380125" cy="32342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7D69B-0CFB-4804-AD35-DAC47E2A0CA8}">
      <dsp:nvSpPr>
        <dsp:cNvPr id="0" name=""/>
        <dsp:cNvSpPr/>
      </dsp:nvSpPr>
      <dsp:spPr>
        <a:xfrm>
          <a:off x="2666464" y="1778127"/>
          <a:ext cx="1606352" cy="25874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Factores que  provocan una posición desfavorable a interior de la organización</a:t>
          </a:r>
          <a:endParaRPr lang="es-CL" sz="2000" kern="1200" dirty="0"/>
        </a:p>
      </dsp:txBody>
      <dsp:txXfrm>
        <a:off x="2666464" y="1778127"/>
        <a:ext cx="1606352" cy="2587413"/>
      </dsp:txXfrm>
    </dsp:sp>
    <dsp:sp modelId="{8E3073E5-7779-47FE-B30C-4D23E05D6C56}">
      <dsp:nvSpPr>
        <dsp:cNvPr id="0" name=""/>
        <dsp:cNvSpPr/>
      </dsp:nvSpPr>
      <dsp:spPr>
        <a:xfrm>
          <a:off x="4466873" y="1778127"/>
          <a:ext cx="2156178" cy="2587413"/>
        </a:xfrm>
        <a:prstGeom prst="roundRect">
          <a:avLst>
            <a:gd name="adj" fmla="val 5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Amenazas</a:t>
          </a:r>
          <a:endParaRPr lang="es-CL" sz="2400" kern="1200" dirty="0"/>
        </a:p>
      </dsp:txBody>
      <dsp:txXfrm rot="16200000">
        <a:off x="3621651" y="2623348"/>
        <a:ext cx="2121679" cy="431235"/>
      </dsp:txXfrm>
    </dsp:sp>
    <dsp:sp modelId="{A8AE5A87-9147-4587-9E1D-737EE842BCA5}">
      <dsp:nvSpPr>
        <dsp:cNvPr id="0" name=""/>
        <dsp:cNvSpPr/>
      </dsp:nvSpPr>
      <dsp:spPr>
        <a:xfrm rot="5400000">
          <a:off x="4287591" y="3833813"/>
          <a:ext cx="380125" cy="32342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2FD92-E29A-403E-93A4-C0A57F1FA72E}">
      <dsp:nvSpPr>
        <dsp:cNvPr id="0" name=""/>
        <dsp:cNvSpPr/>
      </dsp:nvSpPr>
      <dsp:spPr>
        <a:xfrm>
          <a:off x="4898108" y="1778127"/>
          <a:ext cx="1606352" cy="25874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Situaciones que provienen del entorno y que pueden atentar contra incluso contra la permanencia de la organización</a:t>
          </a:r>
          <a:endParaRPr lang="es-CL" sz="2000" kern="1200" dirty="0"/>
        </a:p>
      </dsp:txBody>
      <dsp:txXfrm>
        <a:off x="4898108" y="1778127"/>
        <a:ext cx="1606352" cy="2587413"/>
      </dsp:txXfrm>
    </dsp:sp>
    <dsp:sp modelId="{9EABF07E-B098-4CCE-B61F-3963C04143A2}">
      <dsp:nvSpPr>
        <dsp:cNvPr id="0" name=""/>
        <dsp:cNvSpPr/>
      </dsp:nvSpPr>
      <dsp:spPr>
        <a:xfrm>
          <a:off x="6698517" y="1778127"/>
          <a:ext cx="2156178" cy="2587413"/>
        </a:xfrm>
        <a:prstGeom prst="roundRect">
          <a:avLst>
            <a:gd name="adj" fmla="val 5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Oportunidades</a:t>
          </a:r>
          <a:endParaRPr lang="es-CL" sz="2400" kern="1200" dirty="0"/>
        </a:p>
      </dsp:txBody>
      <dsp:txXfrm rot="16200000">
        <a:off x="5853295" y="2623348"/>
        <a:ext cx="2121679" cy="431235"/>
      </dsp:txXfrm>
    </dsp:sp>
    <dsp:sp modelId="{C925FC2E-153E-4625-8A18-9B0A2942526B}">
      <dsp:nvSpPr>
        <dsp:cNvPr id="0" name=""/>
        <dsp:cNvSpPr/>
      </dsp:nvSpPr>
      <dsp:spPr>
        <a:xfrm rot="5400000">
          <a:off x="6519235" y="3833813"/>
          <a:ext cx="380125" cy="32342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E26A3-9D06-4E99-ACAD-3B4AE76B213C}">
      <dsp:nvSpPr>
        <dsp:cNvPr id="0" name=""/>
        <dsp:cNvSpPr/>
      </dsp:nvSpPr>
      <dsp:spPr>
        <a:xfrm>
          <a:off x="7129752" y="1778127"/>
          <a:ext cx="1606352" cy="25874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Resultados positivos, favorables que se encuentra en el entorno</a:t>
          </a:r>
          <a:endParaRPr lang="es-CL" sz="2000" kern="1200" dirty="0"/>
        </a:p>
      </dsp:txBody>
      <dsp:txXfrm>
        <a:off x="7129752" y="1778127"/>
        <a:ext cx="1606352" cy="25874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BF03F-66BF-4E47-BFFD-7F4A6EE32A2D}">
      <dsp:nvSpPr>
        <dsp:cNvPr id="0" name=""/>
        <dsp:cNvSpPr/>
      </dsp:nvSpPr>
      <dsp:spPr>
        <a:xfrm>
          <a:off x="4263058" y="-289199"/>
          <a:ext cx="2270075" cy="21846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Práctica constante</a:t>
          </a:r>
          <a:endParaRPr lang="es-CL" sz="2800" kern="1200" dirty="0"/>
        </a:p>
      </dsp:txBody>
      <dsp:txXfrm>
        <a:off x="4595503" y="30740"/>
        <a:ext cx="1605185" cy="1544805"/>
      </dsp:txXfrm>
    </dsp:sp>
    <dsp:sp modelId="{E9D25CDF-3225-47F5-83CA-BE31F948FC34}">
      <dsp:nvSpPr>
        <dsp:cNvPr id="0" name=""/>
        <dsp:cNvSpPr/>
      </dsp:nvSpPr>
      <dsp:spPr>
        <a:xfrm rot="326551">
          <a:off x="6697474" y="726902"/>
          <a:ext cx="413321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>
        <a:off x="6697753" y="808914"/>
        <a:ext cx="289325" cy="263676"/>
      </dsp:txXfrm>
    </dsp:sp>
    <dsp:sp modelId="{D25AFB10-9E5C-46ED-BB13-296FDFF2D021}">
      <dsp:nvSpPr>
        <dsp:cNvPr id="0" name=""/>
        <dsp:cNvSpPr/>
      </dsp:nvSpPr>
      <dsp:spPr>
        <a:xfrm>
          <a:off x="7298427" y="0"/>
          <a:ext cx="2270075" cy="2184683"/>
        </a:xfrm>
        <a:prstGeom prst="ellipse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Objetivos definidos</a:t>
          </a:r>
          <a:endParaRPr lang="es-CL" sz="2800" kern="1200" dirty="0"/>
        </a:p>
      </dsp:txBody>
      <dsp:txXfrm>
        <a:off x="7630872" y="319939"/>
        <a:ext cx="1605185" cy="1544805"/>
      </dsp:txXfrm>
    </dsp:sp>
    <dsp:sp modelId="{87AC9CE4-BB2D-4F58-8A82-705A8665ED37}">
      <dsp:nvSpPr>
        <dsp:cNvPr id="0" name=""/>
        <dsp:cNvSpPr/>
      </dsp:nvSpPr>
      <dsp:spPr>
        <a:xfrm rot="5414496">
          <a:off x="8268254" y="2256627"/>
          <a:ext cx="318749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 rot="10800000">
        <a:off x="8316268" y="2296707"/>
        <a:ext cx="223124" cy="263676"/>
      </dsp:txXfrm>
    </dsp:sp>
    <dsp:sp modelId="{16B07227-25E8-4E39-899C-CA0369D149A2}">
      <dsp:nvSpPr>
        <dsp:cNvPr id="0" name=""/>
        <dsp:cNvSpPr/>
      </dsp:nvSpPr>
      <dsp:spPr>
        <a:xfrm>
          <a:off x="7286679" y="2786074"/>
          <a:ext cx="2270075" cy="2184683"/>
        </a:xfrm>
        <a:prstGeom prst="ellipse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/>
            <a:t>Realistas </a:t>
          </a:r>
          <a:endParaRPr lang="es-CL" sz="3200" kern="1200" dirty="0"/>
        </a:p>
      </dsp:txBody>
      <dsp:txXfrm>
        <a:off x="7619124" y="3106013"/>
        <a:ext cx="1605185" cy="1544805"/>
      </dsp:txXfrm>
    </dsp:sp>
    <dsp:sp modelId="{7F565A97-AD70-49F4-B4EB-9779C2C75104}">
      <dsp:nvSpPr>
        <dsp:cNvPr id="0" name=""/>
        <dsp:cNvSpPr/>
      </dsp:nvSpPr>
      <dsp:spPr>
        <a:xfrm rot="10129253">
          <a:off x="6761932" y="3947965"/>
          <a:ext cx="392026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 rot="10800000">
        <a:off x="6878424" y="4024456"/>
        <a:ext cx="274418" cy="263676"/>
      </dsp:txXfrm>
    </dsp:sp>
    <dsp:sp modelId="{BBF91829-E188-4819-B027-195F6DE171B4}">
      <dsp:nvSpPr>
        <dsp:cNvPr id="0" name=""/>
        <dsp:cNvSpPr/>
      </dsp:nvSpPr>
      <dsp:spPr>
        <a:xfrm>
          <a:off x="4143408" y="3387455"/>
          <a:ext cx="2470573" cy="2184683"/>
        </a:xfrm>
        <a:prstGeom prst="ellipse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/>
            <a:t>Plazo tope de ejecución </a:t>
          </a:r>
          <a:endParaRPr lang="es-CL" sz="3200" kern="1200" dirty="0"/>
        </a:p>
      </dsp:txBody>
      <dsp:txXfrm>
        <a:off x="4505215" y="3707394"/>
        <a:ext cx="1746959" cy="1544805"/>
      </dsp:txXfrm>
    </dsp:sp>
    <dsp:sp modelId="{FA547247-724E-4980-841A-6560F1F21FC9}">
      <dsp:nvSpPr>
        <dsp:cNvPr id="0" name=""/>
        <dsp:cNvSpPr/>
      </dsp:nvSpPr>
      <dsp:spPr>
        <a:xfrm rot="11564632">
          <a:off x="3979365" y="3960038"/>
          <a:ext cx="145463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 rot="10800000">
        <a:off x="4022466" y="4052743"/>
        <a:ext cx="101824" cy="263676"/>
      </dsp:txXfrm>
    </dsp:sp>
    <dsp:sp modelId="{8F1B25B9-ED04-455A-BBFC-D28152F0EA03}">
      <dsp:nvSpPr>
        <dsp:cNvPr id="0" name=""/>
        <dsp:cNvSpPr/>
      </dsp:nvSpPr>
      <dsp:spPr>
        <a:xfrm>
          <a:off x="1674258" y="2806349"/>
          <a:ext cx="2270075" cy="2184683"/>
        </a:xfrm>
        <a:prstGeom prst="ellipse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Financiables</a:t>
          </a:r>
          <a:endParaRPr lang="es-CL" sz="2400" kern="1200" dirty="0"/>
        </a:p>
      </dsp:txBody>
      <dsp:txXfrm>
        <a:off x="2006703" y="3126288"/>
        <a:ext cx="1605185" cy="1544805"/>
      </dsp:txXfrm>
    </dsp:sp>
    <dsp:sp modelId="{7FF204EA-FA68-4766-9A86-0017C323BF9C}">
      <dsp:nvSpPr>
        <dsp:cNvPr id="0" name=""/>
        <dsp:cNvSpPr/>
      </dsp:nvSpPr>
      <dsp:spPr>
        <a:xfrm rot="15495134">
          <a:off x="2501107" y="2496322"/>
          <a:ext cx="124494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 rot="10800000">
        <a:off x="2523583" y="2602497"/>
        <a:ext cx="87146" cy="263676"/>
      </dsp:txXfrm>
    </dsp:sp>
    <dsp:sp modelId="{A0F9B86B-8AE4-4BD2-AF4E-F51C480EFA95}">
      <dsp:nvSpPr>
        <dsp:cNvPr id="0" name=""/>
        <dsp:cNvSpPr/>
      </dsp:nvSpPr>
      <dsp:spPr>
        <a:xfrm>
          <a:off x="1071596" y="357192"/>
          <a:ext cx="2472474" cy="2260309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dirty="0" smtClean="0"/>
            <a:t>Medibles</a:t>
          </a:r>
          <a:endParaRPr lang="es-CL" sz="3200" kern="1200" dirty="0"/>
        </a:p>
      </dsp:txBody>
      <dsp:txXfrm>
        <a:off x="1433681" y="688207"/>
        <a:ext cx="1748304" cy="1598279"/>
      </dsp:txXfrm>
    </dsp:sp>
    <dsp:sp modelId="{984AE31F-DCE1-4CCA-B92A-556D2D44796F}">
      <dsp:nvSpPr>
        <dsp:cNvPr id="0" name=""/>
        <dsp:cNvSpPr/>
      </dsp:nvSpPr>
      <dsp:spPr>
        <a:xfrm rot="20850943">
          <a:off x="3676489" y="917557"/>
          <a:ext cx="424832" cy="439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/>
        </a:p>
      </dsp:txBody>
      <dsp:txXfrm>
        <a:off x="3677996" y="1019225"/>
        <a:ext cx="297382" cy="2636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E6EA9-B85D-40AD-923B-184D1B7AE17C}">
      <dsp:nvSpPr>
        <dsp:cNvPr id="0" name=""/>
        <dsp:cNvSpPr/>
      </dsp:nvSpPr>
      <dsp:spPr>
        <a:xfrm>
          <a:off x="3514736" y="0"/>
          <a:ext cx="5272105" cy="15627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300" kern="1200" dirty="0" smtClean="0"/>
            <a:t>Plan de Acción</a:t>
          </a:r>
          <a:endParaRPr lang="es-CL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300" kern="1200" dirty="0" smtClean="0"/>
            <a:t>Cumplimiento de la meta</a:t>
          </a:r>
          <a:endParaRPr lang="es-CL" sz="3300" kern="1200" dirty="0"/>
        </a:p>
      </dsp:txBody>
      <dsp:txXfrm>
        <a:off x="3514736" y="195338"/>
        <a:ext cx="4686090" cy="1172030"/>
      </dsp:txXfrm>
    </dsp:sp>
    <dsp:sp modelId="{C1B94775-ECC6-4894-BD3D-AC39A4329E0B}">
      <dsp:nvSpPr>
        <dsp:cNvPr id="0" name=""/>
        <dsp:cNvSpPr/>
      </dsp:nvSpPr>
      <dsp:spPr>
        <a:xfrm>
          <a:off x="0" y="0"/>
          <a:ext cx="3514736" cy="156270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Monitorear </a:t>
          </a:r>
          <a:endParaRPr lang="es-CL" sz="3000" kern="1200" dirty="0"/>
        </a:p>
      </dsp:txBody>
      <dsp:txXfrm>
        <a:off x="76285" y="76285"/>
        <a:ext cx="3362166" cy="1410136"/>
      </dsp:txXfrm>
    </dsp:sp>
    <dsp:sp modelId="{5F53A69A-096D-49A8-9938-EB68845DEE04}">
      <dsp:nvSpPr>
        <dsp:cNvPr id="0" name=""/>
        <dsp:cNvSpPr/>
      </dsp:nvSpPr>
      <dsp:spPr>
        <a:xfrm>
          <a:off x="3514736" y="1718976"/>
          <a:ext cx="5272105" cy="15627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300" kern="1200" dirty="0" smtClean="0"/>
            <a:t>En relación a los objetivos planteados</a:t>
          </a:r>
          <a:endParaRPr lang="es-CL" sz="3300" kern="1200" dirty="0"/>
        </a:p>
      </dsp:txBody>
      <dsp:txXfrm>
        <a:off x="3514736" y="1914314"/>
        <a:ext cx="4686090" cy="1172030"/>
      </dsp:txXfrm>
    </dsp:sp>
    <dsp:sp modelId="{0EDB76C5-8F73-458C-917A-265CF4BD7639}">
      <dsp:nvSpPr>
        <dsp:cNvPr id="0" name=""/>
        <dsp:cNvSpPr/>
      </dsp:nvSpPr>
      <dsp:spPr>
        <a:xfrm>
          <a:off x="0" y="1718976"/>
          <a:ext cx="3514736" cy="1562706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Evaluar</a:t>
          </a:r>
          <a:endParaRPr lang="es-CL" sz="3000" kern="1200" dirty="0"/>
        </a:p>
      </dsp:txBody>
      <dsp:txXfrm>
        <a:off x="76285" y="1795261"/>
        <a:ext cx="3362166" cy="1410136"/>
      </dsp:txXfrm>
    </dsp:sp>
    <dsp:sp modelId="{FDE11871-6AAC-46A6-A0A4-74A5F6663C36}">
      <dsp:nvSpPr>
        <dsp:cNvPr id="0" name=""/>
        <dsp:cNvSpPr/>
      </dsp:nvSpPr>
      <dsp:spPr>
        <a:xfrm>
          <a:off x="3514736" y="3437953"/>
          <a:ext cx="5272105" cy="15627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3300" kern="1200" dirty="0" smtClean="0"/>
            <a:t>Medición concreta de las tareas planificadas</a:t>
          </a:r>
          <a:endParaRPr lang="es-CL" sz="3300" kern="1200" dirty="0"/>
        </a:p>
      </dsp:txBody>
      <dsp:txXfrm>
        <a:off x="3514736" y="3633291"/>
        <a:ext cx="4686090" cy="1172030"/>
      </dsp:txXfrm>
    </dsp:sp>
    <dsp:sp modelId="{3BE77FB4-5436-4D6D-8CA2-ADC418A18642}">
      <dsp:nvSpPr>
        <dsp:cNvPr id="0" name=""/>
        <dsp:cNvSpPr/>
      </dsp:nvSpPr>
      <dsp:spPr>
        <a:xfrm>
          <a:off x="0" y="3437953"/>
          <a:ext cx="3514736" cy="156270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Formular indicadores de gestión</a:t>
          </a:r>
          <a:endParaRPr lang="es-CL" sz="3000" kern="1200" dirty="0"/>
        </a:p>
      </dsp:txBody>
      <dsp:txXfrm>
        <a:off x="76285" y="3514238"/>
        <a:ext cx="3362166" cy="14101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3509E-CE53-4378-BE98-E5A763CACFBE}">
      <dsp:nvSpPr>
        <dsp:cNvPr id="0" name=""/>
        <dsp:cNvSpPr/>
      </dsp:nvSpPr>
      <dsp:spPr>
        <a:xfrm>
          <a:off x="0" y="0"/>
          <a:ext cx="6112693" cy="15097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Conformar grupos de 5 personas máx.</a:t>
          </a:r>
          <a:endParaRPr lang="es-CL" sz="2800" kern="1200" dirty="0"/>
        </a:p>
      </dsp:txBody>
      <dsp:txXfrm>
        <a:off x="44218" y="44218"/>
        <a:ext cx="4483589" cy="1421282"/>
      </dsp:txXfrm>
    </dsp:sp>
    <dsp:sp modelId="{D59123DF-EF6F-4AB9-9C90-343504696C0B}">
      <dsp:nvSpPr>
        <dsp:cNvPr id="0" name=""/>
        <dsp:cNvSpPr/>
      </dsp:nvSpPr>
      <dsp:spPr>
        <a:xfrm>
          <a:off x="539355" y="1761338"/>
          <a:ext cx="6112693" cy="1509718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Efectuar la planificación estratégica de la organización ficticia presentada</a:t>
          </a:r>
          <a:endParaRPr lang="es-CL" sz="2800" kern="1200" dirty="0"/>
        </a:p>
      </dsp:txBody>
      <dsp:txXfrm>
        <a:off x="583573" y="1805556"/>
        <a:ext cx="4503584" cy="1421282"/>
      </dsp:txXfrm>
    </dsp:sp>
    <dsp:sp modelId="{408A9682-9CED-4CC9-A04F-90DDEF88B7F6}">
      <dsp:nvSpPr>
        <dsp:cNvPr id="0" name=""/>
        <dsp:cNvSpPr/>
      </dsp:nvSpPr>
      <dsp:spPr>
        <a:xfrm>
          <a:off x="1078710" y="3522677"/>
          <a:ext cx="6112693" cy="150971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Presentar su planificación de forma lúdica</a:t>
          </a:r>
          <a:endParaRPr lang="es-CL" sz="2800" kern="1200" dirty="0"/>
        </a:p>
      </dsp:txBody>
      <dsp:txXfrm>
        <a:off x="1122928" y="3566895"/>
        <a:ext cx="4503584" cy="1421282"/>
      </dsp:txXfrm>
    </dsp:sp>
    <dsp:sp modelId="{D4E73701-ADCC-478E-9D53-4E704F73B100}">
      <dsp:nvSpPr>
        <dsp:cNvPr id="0" name=""/>
        <dsp:cNvSpPr/>
      </dsp:nvSpPr>
      <dsp:spPr>
        <a:xfrm>
          <a:off x="5131376" y="1144870"/>
          <a:ext cx="981317" cy="9813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/>
        </a:p>
      </dsp:txBody>
      <dsp:txXfrm>
        <a:off x="5352172" y="1144870"/>
        <a:ext cx="539725" cy="738441"/>
      </dsp:txXfrm>
    </dsp:sp>
    <dsp:sp modelId="{8120EEBE-849B-4743-B475-72FD4A185308}">
      <dsp:nvSpPr>
        <dsp:cNvPr id="0" name=""/>
        <dsp:cNvSpPr/>
      </dsp:nvSpPr>
      <dsp:spPr>
        <a:xfrm>
          <a:off x="5670731" y="2896143"/>
          <a:ext cx="981317" cy="9813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/>
        </a:p>
      </dsp:txBody>
      <dsp:txXfrm>
        <a:off x="5891527" y="2896143"/>
        <a:ext cx="539725" cy="738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28FF9-E312-4CFA-9473-44380101C282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F3569-1BEC-429B-A27D-7B2D722AE44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3119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0631-455D-4A18-8F13-CD2A7058AB17}" type="datetimeFigureOut">
              <a:rPr lang="es-CL" smtClean="0"/>
              <a:pPr/>
              <a:t>07/07/2015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5000628" y="3143248"/>
            <a:ext cx="37862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>
                <a:solidFill>
                  <a:schemeClr val="tx2"/>
                </a:solidFill>
              </a:rPr>
              <a:t>Módulo: Modelos de Gestión  Herramientas de Planificación</a:t>
            </a:r>
            <a:endParaRPr lang="es-CL" sz="3200" dirty="0">
              <a:solidFill>
                <a:schemeClr val="tx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29322" y="5643578"/>
            <a:ext cx="357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Victoria Rojas Tapia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vrojas@pedroaguirrecerda.cl</a:t>
            </a:r>
            <a:endParaRPr lang="es-CL" dirty="0">
              <a:solidFill>
                <a:schemeClr val="tx2"/>
              </a:solidFill>
            </a:endParaRPr>
          </a:p>
        </p:txBody>
      </p:sp>
      <p:pic>
        <p:nvPicPr>
          <p:cNvPr id="9" name="3 Imagen" descr="Escuela Dirigentes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79082"/>
            <a:ext cx="4320480" cy="5304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Metas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-1071602" y="1285860"/>
          <a:ext cx="985844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Indicadores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0" y="1428736"/>
          <a:ext cx="878684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1428728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Taller práctico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524000" y="1397000"/>
          <a:ext cx="7191404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357290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Definiciones</a:t>
            </a:r>
            <a:r>
              <a:rPr kumimoji="0" lang="es-CL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conceptuales</a:t>
            </a:r>
            <a:endParaRPr kumimoji="0" lang="es-CL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785786" y="1142984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357290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Definiciones</a:t>
            </a:r>
            <a:r>
              <a:rPr kumimoji="0" lang="es-CL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conceptuales</a:t>
            </a:r>
            <a:endParaRPr kumimoji="0" lang="es-CL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785786" y="1142984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428728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Planificación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Estratégica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7 Marcador de contenido"/>
          <p:cNvGraphicFramePr>
            <a:graphicFrameLocks/>
          </p:cNvGraphicFramePr>
          <p:nvPr/>
        </p:nvGraphicFramePr>
        <p:xfrm>
          <a:off x="0" y="1285860"/>
          <a:ext cx="86868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428728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Planificación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Estratégica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0" y="1785926"/>
            <a:ext cx="2500330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¿Quiénes somos?</a:t>
            </a:r>
          </a:p>
          <a:p>
            <a:pPr algn="ctr"/>
            <a:r>
              <a:rPr lang="es-CL" sz="2400" dirty="0" smtClean="0"/>
              <a:t>¿Qué hacemos y para quiénes?</a:t>
            </a:r>
          </a:p>
          <a:p>
            <a:pPr algn="ctr"/>
            <a:r>
              <a:rPr lang="es-CL" sz="2400" dirty="0" smtClean="0"/>
              <a:t>¿Dónde estamos?</a:t>
            </a:r>
            <a:endParaRPr lang="es-CL" sz="2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3357554" y="4643446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 smtClean="0"/>
              <a:t>Visión</a:t>
            </a:r>
          </a:p>
          <a:p>
            <a:pPr algn="ctr"/>
            <a:endParaRPr lang="es-CL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3286116" y="3000372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 smtClean="0"/>
              <a:t>Misión</a:t>
            </a:r>
            <a:endParaRPr lang="es-CL" sz="4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3286116" y="150017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Marco normativo vigente</a:t>
            </a:r>
            <a:endParaRPr lang="es-CL" sz="28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857884" y="200024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857884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5929322" y="528638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Abrir llave"/>
          <p:cNvSpPr/>
          <p:nvPr/>
        </p:nvSpPr>
        <p:spPr>
          <a:xfrm>
            <a:off x="2643174" y="1214422"/>
            <a:ext cx="500066" cy="478634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 redondeado"/>
          <p:cNvSpPr/>
          <p:nvPr/>
        </p:nvSpPr>
        <p:spPr>
          <a:xfrm>
            <a:off x="6643670" y="150017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Ley JJVV y 20.500</a:t>
            </a:r>
            <a:endParaRPr lang="es-CL" sz="28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6643670" y="3071810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Razón de su Quehacer</a:t>
            </a:r>
            <a:endParaRPr lang="es-CL" sz="28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6643670" y="471488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Futuro Deseado</a:t>
            </a:r>
            <a:endParaRPr lang="es-C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428728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Planificación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Estratégica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14282" y="1214422"/>
            <a:ext cx="2286016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¿Dónde queremos ir, que resultados queremos lograr?</a:t>
            </a:r>
            <a:endParaRPr lang="es-CL" sz="2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3357554" y="5143512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Indicadores de logro</a:t>
            </a:r>
          </a:p>
          <a:p>
            <a:pPr algn="ctr"/>
            <a:endParaRPr lang="es-CL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3357554" y="3214686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Estrategias</a:t>
            </a:r>
            <a:endParaRPr lang="es-CL" sz="32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3286116" y="150017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Objetivos Estratégicos</a:t>
            </a:r>
            <a:endParaRPr lang="es-CL" sz="28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857884" y="200024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857884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5857884" y="571501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19 Abrir llave"/>
          <p:cNvSpPr/>
          <p:nvPr/>
        </p:nvSpPr>
        <p:spPr>
          <a:xfrm>
            <a:off x="2643174" y="1357298"/>
            <a:ext cx="428628" cy="164307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 redondeado"/>
          <p:cNvSpPr/>
          <p:nvPr/>
        </p:nvSpPr>
        <p:spPr>
          <a:xfrm>
            <a:off x="6643670" y="150017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/>
              <a:t>Logros que la organización busca en un plazo determinado</a:t>
            </a:r>
            <a:endParaRPr lang="es-CL" sz="2000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6643670" y="3286124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Directrices para alcanzar la misión</a:t>
            </a:r>
            <a:endParaRPr lang="es-CL" sz="28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6643670" y="5143512"/>
            <a:ext cx="250033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Cómo hice lo que planifique</a:t>
            </a:r>
            <a:endParaRPr lang="es-CL" sz="2800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214282" y="3214686"/>
            <a:ext cx="235745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¿Cómo llegaremos?</a:t>
            </a:r>
            <a:endParaRPr lang="es-CL" sz="2400" dirty="0"/>
          </a:p>
        </p:txBody>
      </p:sp>
      <p:sp>
        <p:nvSpPr>
          <p:cNvPr id="25" name="24 Abrir llave"/>
          <p:cNvSpPr/>
          <p:nvPr/>
        </p:nvSpPr>
        <p:spPr>
          <a:xfrm>
            <a:off x="2643174" y="3071810"/>
            <a:ext cx="428628" cy="164307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Rectángulo redondeado"/>
          <p:cNvSpPr/>
          <p:nvPr/>
        </p:nvSpPr>
        <p:spPr>
          <a:xfrm>
            <a:off x="214282" y="5000636"/>
            <a:ext cx="235745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¿Cómo mediremos lo alcanzado?</a:t>
            </a:r>
            <a:endParaRPr lang="es-CL" sz="2400" dirty="0"/>
          </a:p>
        </p:txBody>
      </p:sp>
      <p:sp>
        <p:nvSpPr>
          <p:cNvPr id="27" name="26 Abrir llave"/>
          <p:cNvSpPr/>
          <p:nvPr/>
        </p:nvSpPr>
        <p:spPr>
          <a:xfrm>
            <a:off x="2714612" y="4929198"/>
            <a:ext cx="428628" cy="164307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Elementos de PE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500034" y="1285860"/>
          <a:ext cx="8643966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FODA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0" y="285728"/>
          <a:ext cx="885828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285852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Planes de Acción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0" y="1285860"/>
            <a:ext cx="9144000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Son de Carácter operativo, se establecen responsables, plazos, recursos humanos necesarios y económicos  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876550"/>
            <a:ext cx="7358114" cy="390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384</Words>
  <Application>Microsoft Office PowerPoint</Application>
  <PresentationFormat>Presentación en pantalla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rrpp</dc:creator>
  <cp:lastModifiedBy>vrojas</cp:lastModifiedBy>
  <cp:revision>187</cp:revision>
  <dcterms:created xsi:type="dcterms:W3CDTF">2014-07-08T15:47:38Z</dcterms:created>
  <dcterms:modified xsi:type="dcterms:W3CDTF">2015-07-07T22:34:10Z</dcterms:modified>
</cp:coreProperties>
</file>