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6" r:id="rId3"/>
    <p:sldId id="267" r:id="rId4"/>
    <p:sldId id="292" r:id="rId5"/>
    <p:sldId id="268" r:id="rId6"/>
    <p:sldId id="293" r:id="rId7"/>
    <p:sldId id="290" r:id="rId8"/>
    <p:sldId id="291"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E2AA18-D62D-4A4E-B98C-9468DE10E25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E865443B-9269-42FD-B77C-8D4FBABFA287}">
      <dgm:prSet phldrT="[Texto]"/>
      <dgm:spPr/>
      <dgm:t>
        <a:bodyPr/>
        <a:lstStyle/>
        <a:p>
          <a:r>
            <a:rPr lang="es-CL" dirty="0" smtClean="0"/>
            <a:t>Instrucciones</a:t>
          </a:r>
          <a:endParaRPr lang="es-CL" dirty="0"/>
        </a:p>
      </dgm:t>
    </dgm:pt>
    <dgm:pt modelId="{69B764DF-A86B-4133-9981-8FB695F0031B}" type="parTrans" cxnId="{29FDA456-0935-4165-B198-59399FE1C2CD}">
      <dgm:prSet/>
      <dgm:spPr/>
      <dgm:t>
        <a:bodyPr/>
        <a:lstStyle/>
        <a:p>
          <a:endParaRPr lang="es-CL"/>
        </a:p>
      </dgm:t>
    </dgm:pt>
    <dgm:pt modelId="{5B7B2F05-AD36-4B52-B308-29E709F5029B}" type="sibTrans" cxnId="{29FDA456-0935-4165-B198-59399FE1C2CD}">
      <dgm:prSet/>
      <dgm:spPr/>
      <dgm:t>
        <a:bodyPr/>
        <a:lstStyle/>
        <a:p>
          <a:endParaRPr lang="es-CL"/>
        </a:p>
      </dgm:t>
    </dgm:pt>
    <dgm:pt modelId="{01148A78-D441-4EC1-9142-C2A4C7DC7932}">
      <dgm:prSet phldrT="[Texto]"/>
      <dgm:spPr/>
      <dgm:t>
        <a:bodyPr/>
        <a:lstStyle/>
        <a:p>
          <a:r>
            <a:rPr lang="es-CL" dirty="0" smtClean="0">
              <a:solidFill>
                <a:schemeClr val="tx2"/>
              </a:solidFill>
            </a:rPr>
            <a:t>Formar grupos de 5 personas</a:t>
          </a:r>
          <a:endParaRPr lang="es-CL" dirty="0">
            <a:solidFill>
              <a:schemeClr val="tx2"/>
            </a:solidFill>
          </a:endParaRPr>
        </a:p>
      </dgm:t>
    </dgm:pt>
    <dgm:pt modelId="{33144965-7848-4409-B75F-D74C0F638B7C}" type="parTrans" cxnId="{755A10EE-F53A-47C2-8CA0-12E73DF176FF}">
      <dgm:prSet/>
      <dgm:spPr/>
      <dgm:t>
        <a:bodyPr/>
        <a:lstStyle/>
        <a:p>
          <a:endParaRPr lang="es-CL"/>
        </a:p>
      </dgm:t>
    </dgm:pt>
    <dgm:pt modelId="{F47A53CB-13E2-415E-804D-88AC4D9BD9CA}" type="sibTrans" cxnId="{755A10EE-F53A-47C2-8CA0-12E73DF176FF}">
      <dgm:prSet/>
      <dgm:spPr/>
      <dgm:t>
        <a:bodyPr/>
        <a:lstStyle/>
        <a:p>
          <a:endParaRPr lang="es-CL"/>
        </a:p>
      </dgm:t>
    </dgm:pt>
    <dgm:pt modelId="{826552C2-9E07-4F28-A181-2B8FFE4E3AA6}">
      <dgm:prSet phldrT="[Texto]"/>
      <dgm:spPr/>
      <dgm:t>
        <a:bodyPr/>
        <a:lstStyle/>
        <a:p>
          <a:r>
            <a:rPr lang="es-CL" dirty="0" smtClean="0">
              <a:solidFill>
                <a:schemeClr val="tx2"/>
              </a:solidFill>
            </a:rPr>
            <a:t>Elegir un redactor</a:t>
          </a:r>
          <a:endParaRPr lang="es-CL" dirty="0">
            <a:solidFill>
              <a:schemeClr val="tx2"/>
            </a:solidFill>
          </a:endParaRPr>
        </a:p>
      </dgm:t>
    </dgm:pt>
    <dgm:pt modelId="{F3C5C7D1-7C0F-40F3-828D-10D869EEF001}" type="parTrans" cxnId="{26B89B9D-C777-4664-B88E-024E60AB4F1C}">
      <dgm:prSet/>
      <dgm:spPr/>
    </dgm:pt>
    <dgm:pt modelId="{D762700E-2F8D-4256-8F73-0FC1EF7830E5}" type="sibTrans" cxnId="{26B89B9D-C777-4664-B88E-024E60AB4F1C}">
      <dgm:prSet/>
      <dgm:spPr/>
    </dgm:pt>
    <dgm:pt modelId="{20CD0987-043F-48DE-BA04-1705FDA0A6F4}">
      <dgm:prSet phldrT="[Texto]"/>
      <dgm:spPr/>
      <dgm:t>
        <a:bodyPr/>
        <a:lstStyle/>
        <a:p>
          <a:r>
            <a:rPr lang="es-CL" dirty="0" smtClean="0">
              <a:solidFill>
                <a:schemeClr val="tx2"/>
              </a:solidFill>
            </a:rPr>
            <a:t>Elegir un encargado de presupuesto</a:t>
          </a:r>
          <a:endParaRPr lang="es-CL" dirty="0">
            <a:solidFill>
              <a:schemeClr val="tx2"/>
            </a:solidFill>
          </a:endParaRPr>
        </a:p>
      </dgm:t>
    </dgm:pt>
    <dgm:pt modelId="{E8F80923-D9CC-416D-AE2D-AA2B28E9E70B}" type="parTrans" cxnId="{B7183D9F-4AD2-41CF-A6FF-1D64853EA888}">
      <dgm:prSet/>
      <dgm:spPr/>
    </dgm:pt>
    <dgm:pt modelId="{F9D6A371-F66C-48EB-9BAD-C2783BD3C05D}" type="sibTrans" cxnId="{B7183D9F-4AD2-41CF-A6FF-1D64853EA888}">
      <dgm:prSet/>
      <dgm:spPr/>
    </dgm:pt>
    <dgm:pt modelId="{1AC2B3A0-642E-42EB-A4B8-C03055FE1E9B}">
      <dgm:prSet phldrT="[Texto]"/>
      <dgm:spPr/>
      <dgm:t>
        <a:bodyPr/>
        <a:lstStyle/>
        <a:p>
          <a:r>
            <a:rPr lang="es-CL" dirty="0" smtClean="0">
              <a:solidFill>
                <a:schemeClr val="tx2"/>
              </a:solidFill>
            </a:rPr>
            <a:t>Trabajar de forma colectiva</a:t>
          </a:r>
          <a:endParaRPr lang="es-CL" dirty="0">
            <a:solidFill>
              <a:schemeClr val="tx2"/>
            </a:solidFill>
          </a:endParaRPr>
        </a:p>
      </dgm:t>
    </dgm:pt>
    <dgm:pt modelId="{369E2D70-6C94-4AF4-97C3-E07ACF3EE4CF}" type="parTrans" cxnId="{2FD0283A-416E-4658-AD02-96BA438329BE}">
      <dgm:prSet/>
      <dgm:spPr/>
    </dgm:pt>
    <dgm:pt modelId="{B90AB66A-814C-4AD8-ABF4-318292581E31}" type="sibTrans" cxnId="{2FD0283A-416E-4658-AD02-96BA438329BE}">
      <dgm:prSet/>
      <dgm:spPr/>
    </dgm:pt>
    <dgm:pt modelId="{984C1D88-A685-4A83-9DC1-C87A57CC2EC7}" type="pres">
      <dgm:prSet presAssocID="{70E2AA18-D62D-4A4E-B98C-9468DE10E25D}" presName="Name0" presStyleCnt="0">
        <dgm:presLayoutVars>
          <dgm:dir/>
          <dgm:animLvl val="lvl"/>
          <dgm:resizeHandles val="exact"/>
        </dgm:presLayoutVars>
      </dgm:prSet>
      <dgm:spPr/>
      <dgm:t>
        <a:bodyPr/>
        <a:lstStyle/>
        <a:p>
          <a:endParaRPr lang="es-CL"/>
        </a:p>
      </dgm:t>
    </dgm:pt>
    <dgm:pt modelId="{1DB5B11C-786D-4474-905A-9835A4134266}" type="pres">
      <dgm:prSet presAssocID="{E865443B-9269-42FD-B77C-8D4FBABFA287}" presName="linNode" presStyleCnt="0"/>
      <dgm:spPr/>
    </dgm:pt>
    <dgm:pt modelId="{C4330109-4B86-458E-9FDA-80DB2E2443C4}" type="pres">
      <dgm:prSet presAssocID="{E865443B-9269-42FD-B77C-8D4FBABFA287}" presName="parentText" presStyleLbl="node1" presStyleIdx="0" presStyleCnt="1">
        <dgm:presLayoutVars>
          <dgm:chMax val="1"/>
          <dgm:bulletEnabled val="1"/>
        </dgm:presLayoutVars>
      </dgm:prSet>
      <dgm:spPr/>
      <dgm:t>
        <a:bodyPr/>
        <a:lstStyle/>
        <a:p>
          <a:endParaRPr lang="es-CL"/>
        </a:p>
      </dgm:t>
    </dgm:pt>
    <dgm:pt modelId="{6EB27791-0A07-40F1-BDEA-4E6615694FC2}" type="pres">
      <dgm:prSet presAssocID="{E865443B-9269-42FD-B77C-8D4FBABFA287}" presName="descendantText" presStyleLbl="alignAccFollowNode1" presStyleIdx="0" presStyleCnt="1">
        <dgm:presLayoutVars>
          <dgm:bulletEnabled val="1"/>
        </dgm:presLayoutVars>
      </dgm:prSet>
      <dgm:spPr/>
      <dgm:t>
        <a:bodyPr/>
        <a:lstStyle/>
        <a:p>
          <a:endParaRPr lang="es-CL"/>
        </a:p>
      </dgm:t>
    </dgm:pt>
  </dgm:ptLst>
  <dgm:cxnLst>
    <dgm:cxn modelId="{29FDA456-0935-4165-B198-59399FE1C2CD}" srcId="{70E2AA18-D62D-4A4E-B98C-9468DE10E25D}" destId="{E865443B-9269-42FD-B77C-8D4FBABFA287}" srcOrd="0" destOrd="0" parTransId="{69B764DF-A86B-4133-9981-8FB695F0031B}" sibTransId="{5B7B2F05-AD36-4B52-B308-29E709F5029B}"/>
    <dgm:cxn modelId="{B76638FE-4562-4E7A-9468-7F3428B73E86}" type="presOf" srcId="{01148A78-D441-4EC1-9142-C2A4C7DC7932}" destId="{6EB27791-0A07-40F1-BDEA-4E6615694FC2}" srcOrd="0" destOrd="0" presId="urn:microsoft.com/office/officeart/2005/8/layout/vList5"/>
    <dgm:cxn modelId="{16F5EC33-F1A0-49C0-947D-DD14AC2712CD}" type="presOf" srcId="{E865443B-9269-42FD-B77C-8D4FBABFA287}" destId="{C4330109-4B86-458E-9FDA-80DB2E2443C4}" srcOrd="0" destOrd="0" presId="urn:microsoft.com/office/officeart/2005/8/layout/vList5"/>
    <dgm:cxn modelId="{26B89B9D-C777-4664-B88E-024E60AB4F1C}" srcId="{E865443B-9269-42FD-B77C-8D4FBABFA287}" destId="{826552C2-9E07-4F28-A181-2B8FFE4E3AA6}" srcOrd="1" destOrd="0" parTransId="{F3C5C7D1-7C0F-40F3-828D-10D869EEF001}" sibTransId="{D762700E-2F8D-4256-8F73-0FC1EF7830E5}"/>
    <dgm:cxn modelId="{8F7D23EE-6CF4-44F6-B75E-3FBB25F4F4CD}" type="presOf" srcId="{20CD0987-043F-48DE-BA04-1705FDA0A6F4}" destId="{6EB27791-0A07-40F1-BDEA-4E6615694FC2}" srcOrd="0" destOrd="2" presId="urn:microsoft.com/office/officeart/2005/8/layout/vList5"/>
    <dgm:cxn modelId="{BF1A4422-5B0A-4761-B910-FB80C1413871}" type="presOf" srcId="{826552C2-9E07-4F28-A181-2B8FFE4E3AA6}" destId="{6EB27791-0A07-40F1-BDEA-4E6615694FC2}" srcOrd="0" destOrd="1" presId="urn:microsoft.com/office/officeart/2005/8/layout/vList5"/>
    <dgm:cxn modelId="{755A10EE-F53A-47C2-8CA0-12E73DF176FF}" srcId="{E865443B-9269-42FD-B77C-8D4FBABFA287}" destId="{01148A78-D441-4EC1-9142-C2A4C7DC7932}" srcOrd="0" destOrd="0" parTransId="{33144965-7848-4409-B75F-D74C0F638B7C}" sibTransId="{F47A53CB-13E2-415E-804D-88AC4D9BD9CA}"/>
    <dgm:cxn modelId="{66477FCE-BA1C-43A0-BB27-F9FE5576943D}" type="presOf" srcId="{1AC2B3A0-642E-42EB-A4B8-C03055FE1E9B}" destId="{6EB27791-0A07-40F1-BDEA-4E6615694FC2}" srcOrd="0" destOrd="3" presId="urn:microsoft.com/office/officeart/2005/8/layout/vList5"/>
    <dgm:cxn modelId="{2FD0283A-416E-4658-AD02-96BA438329BE}" srcId="{E865443B-9269-42FD-B77C-8D4FBABFA287}" destId="{1AC2B3A0-642E-42EB-A4B8-C03055FE1E9B}" srcOrd="3" destOrd="0" parTransId="{369E2D70-6C94-4AF4-97C3-E07ACF3EE4CF}" sibTransId="{B90AB66A-814C-4AD8-ABF4-318292581E31}"/>
    <dgm:cxn modelId="{9162B66D-9B50-47BE-94FE-CAB689382CCC}" type="presOf" srcId="{70E2AA18-D62D-4A4E-B98C-9468DE10E25D}" destId="{984C1D88-A685-4A83-9DC1-C87A57CC2EC7}" srcOrd="0" destOrd="0" presId="urn:microsoft.com/office/officeart/2005/8/layout/vList5"/>
    <dgm:cxn modelId="{B7183D9F-4AD2-41CF-A6FF-1D64853EA888}" srcId="{E865443B-9269-42FD-B77C-8D4FBABFA287}" destId="{20CD0987-043F-48DE-BA04-1705FDA0A6F4}" srcOrd="2" destOrd="0" parTransId="{E8F80923-D9CC-416D-AE2D-AA2B28E9E70B}" sibTransId="{F9D6A371-F66C-48EB-9BAD-C2783BD3C05D}"/>
    <dgm:cxn modelId="{54745FFF-3023-4E9E-8A84-C6E91B0C731B}" type="presParOf" srcId="{984C1D88-A685-4A83-9DC1-C87A57CC2EC7}" destId="{1DB5B11C-786D-4474-905A-9835A4134266}" srcOrd="0" destOrd="0" presId="urn:microsoft.com/office/officeart/2005/8/layout/vList5"/>
    <dgm:cxn modelId="{3C794B68-AA5C-45D2-A4A0-238EE587928D}" type="presParOf" srcId="{1DB5B11C-786D-4474-905A-9835A4134266}" destId="{C4330109-4B86-458E-9FDA-80DB2E2443C4}" srcOrd="0" destOrd="0" presId="urn:microsoft.com/office/officeart/2005/8/layout/vList5"/>
    <dgm:cxn modelId="{AF571596-E305-4081-B56E-79AB94B82C82}" type="presParOf" srcId="{1DB5B11C-786D-4474-905A-9835A4134266}" destId="{6EB27791-0A07-40F1-BDEA-4E6615694FC2}"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1D670B24-A46D-4CEC-A425-35B911B32BDF}">
      <dgm:prSet phldrT="[Texto]"/>
      <dgm:spPr/>
      <dgm:t>
        <a:bodyPr/>
        <a:lstStyle/>
        <a:p>
          <a:r>
            <a:rPr lang="es-CL" dirty="0" smtClean="0"/>
            <a:t>¿Qué es?</a:t>
          </a:r>
          <a:endParaRPr lang="es-CL" dirty="0"/>
        </a:p>
      </dgm:t>
    </dgm:pt>
    <dgm:pt modelId="{10521CFC-0F27-494F-8829-98456CE5291F}" type="parTrans" cxnId="{34D18D11-7F9C-4D2E-B911-1E1DAB4141A6}">
      <dgm:prSet/>
      <dgm:spPr/>
      <dgm:t>
        <a:bodyPr/>
        <a:lstStyle/>
        <a:p>
          <a:endParaRPr lang="es-CL"/>
        </a:p>
      </dgm:t>
    </dgm:pt>
    <dgm:pt modelId="{C92577D9-E9F9-48EA-B8A9-EE558A0ADCEA}" type="sibTrans" cxnId="{34D18D11-7F9C-4D2E-B911-1E1DAB4141A6}">
      <dgm:prSet/>
      <dgm:spPr/>
      <dgm:t>
        <a:bodyPr/>
        <a:lstStyle/>
        <a:p>
          <a:endParaRPr lang="es-CL"/>
        </a:p>
      </dgm:t>
    </dgm:pt>
    <dgm:pt modelId="{B6FF4122-515A-413F-808E-C02541812AC0}">
      <dgm:prSet phldrT="[Texto]" custT="1"/>
      <dgm:spPr/>
      <dgm:t>
        <a:bodyPr/>
        <a:lstStyle/>
        <a:p>
          <a:r>
            <a:rPr lang="es-CL" sz="2400" b="0" i="0" dirty="0" smtClean="0">
              <a:solidFill>
                <a:schemeClr val="tx2"/>
              </a:solidFill>
            </a:rPr>
            <a:t>Recursos disponibles del gobierno nacional para organizaciones sociales y comunitarias</a:t>
          </a:r>
          <a:endParaRPr lang="es-CL" sz="2400" dirty="0">
            <a:solidFill>
              <a:schemeClr val="tx2"/>
            </a:solidFill>
          </a:endParaRPr>
        </a:p>
      </dgm:t>
    </dgm:pt>
    <dgm:pt modelId="{DDF207E8-0C15-48F7-9574-19DB8F93F43E}" type="parTrans" cxnId="{FE127D82-3996-4825-882A-29D649BC61FF}">
      <dgm:prSet/>
      <dgm:spPr/>
      <dgm:t>
        <a:bodyPr/>
        <a:lstStyle/>
        <a:p>
          <a:endParaRPr lang="es-CL"/>
        </a:p>
      </dgm:t>
    </dgm:pt>
    <dgm:pt modelId="{2C93E5C9-5A94-4251-862B-51803AEAA351}" type="sibTrans" cxnId="{FE127D82-3996-4825-882A-29D649BC61FF}">
      <dgm:prSet/>
      <dgm:spPr/>
      <dgm:t>
        <a:bodyPr/>
        <a:lstStyle/>
        <a:p>
          <a:endParaRPr lang="es-CL"/>
        </a:p>
      </dgm:t>
    </dgm:pt>
    <dgm:pt modelId="{C6956611-EEDC-49FA-AAFC-4252932870DA}">
      <dgm:prSet phldrT="[Texto]"/>
      <dgm:spPr/>
      <dgm:t>
        <a:bodyPr/>
        <a:lstStyle/>
        <a:p>
          <a:r>
            <a:rPr lang="es-CL" dirty="0" smtClean="0">
              <a:solidFill>
                <a:schemeClr val="bg1"/>
              </a:solidFill>
            </a:rPr>
            <a:t>Presupuesto</a:t>
          </a:r>
          <a:endParaRPr lang="es-CL" dirty="0">
            <a:solidFill>
              <a:schemeClr val="bg1"/>
            </a:solidFill>
          </a:endParaRPr>
        </a:p>
      </dgm:t>
    </dgm:pt>
    <dgm:pt modelId="{4E8483EB-7D19-49CE-89BC-F53DAE93C9E4}" type="parTrans" cxnId="{392CB536-695A-406D-A943-ADBB9BC08670}">
      <dgm:prSet/>
      <dgm:spPr/>
      <dgm:t>
        <a:bodyPr/>
        <a:lstStyle/>
        <a:p>
          <a:endParaRPr lang="es-CL"/>
        </a:p>
      </dgm:t>
    </dgm:pt>
    <dgm:pt modelId="{BA5A5C4C-1411-4B53-8F57-B2855906342D}" type="sibTrans" cxnId="{392CB536-695A-406D-A943-ADBB9BC08670}">
      <dgm:prSet/>
      <dgm:spPr/>
      <dgm:t>
        <a:bodyPr/>
        <a:lstStyle/>
        <a:p>
          <a:endParaRPr lang="es-CL"/>
        </a:p>
      </dgm:t>
    </dgm:pt>
    <dgm:pt modelId="{CFB5A782-6589-440B-85C9-F22CAB1E92A0}">
      <dgm:prSet phldrT="[Texto]" custT="1"/>
      <dgm:spPr/>
      <dgm:t>
        <a:bodyPr/>
        <a:lstStyle/>
        <a:p>
          <a:r>
            <a:rPr lang="es-CL" sz="1600" dirty="0" smtClean="0">
              <a:solidFill>
                <a:schemeClr val="tx2"/>
              </a:solidFill>
            </a:rPr>
            <a:t> </a:t>
          </a:r>
          <a:r>
            <a:rPr lang="es-CL" sz="3200" dirty="0" smtClean="0">
              <a:solidFill>
                <a:schemeClr val="tx2"/>
              </a:solidFill>
            </a:rPr>
            <a:t>Máximo $ 4.000.000</a:t>
          </a:r>
          <a:endParaRPr lang="es-CL" sz="3200" dirty="0">
            <a:solidFill>
              <a:schemeClr val="tx2"/>
            </a:solidFill>
          </a:endParaRPr>
        </a:p>
      </dgm:t>
    </dgm:pt>
    <dgm:pt modelId="{45AEBA6D-EFB6-45AE-8F73-74D1731FE020}" type="parTrans" cxnId="{CDEBE3B6-3840-4854-A4EB-F104BCBA3903}">
      <dgm:prSet/>
      <dgm:spPr/>
      <dgm:t>
        <a:bodyPr/>
        <a:lstStyle/>
        <a:p>
          <a:endParaRPr lang="es-CL"/>
        </a:p>
      </dgm:t>
    </dgm:pt>
    <dgm:pt modelId="{B9AD2950-1D13-4476-BB13-2D2643980B15}" type="sibTrans" cxnId="{CDEBE3B6-3840-4854-A4EB-F104BCBA3903}">
      <dgm:prSet/>
      <dgm:spPr/>
      <dgm:t>
        <a:bodyPr/>
        <a:lstStyle/>
        <a:p>
          <a:endParaRPr lang="es-CL"/>
        </a:p>
      </dgm:t>
    </dgm:pt>
    <dgm:pt modelId="{CB5D9DA3-C20E-4AB2-9225-575DB804511A}">
      <dgm:prSet phldrT="[Texto]"/>
      <dgm:spPr/>
      <dgm:t>
        <a:bodyPr/>
        <a:lstStyle/>
        <a:p>
          <a:r>
            <a:rPr lang="es-CL" dirty="0" smtClean="0">
              <a:solidFill>
                <a:schemeClr val="bg1"/>
              </a:solidFill>
            </a:rPr>
            <a:t>¿Quiénes pueden postular?</a:t>
          </a:r>
          <a:endParaRPr lang="es-CL" dirty="0">
            <a:solidFill>
              <a:schemeClr val="bg1"/>
            </a:solidFill>
          </a:endParaRPr>
        </a:p>
      </dgm:t>
    </dgm:pt>
    <dgm:pt modelId="{432A6197-B449-497E-9849-17CC0D4C0AB0}" type="parTrans" cxnId="{0B53AF12-5336-4E2C-A472-1BFBFD3B829B}">
      <dgm:prSet/>
      <dgm:spPr/>
      <dgm:t>
        <a:bodyPr/>
        <a:lstStyle/>
        <a:p>
          <a:endParaRPr lang="es-CL"/>
        </a:p>
      </dgm:t>
    </dgm:pt>
    <dgm:pt modelId="{87EBDA13-9600-4D1E-AAF8-3653E3C6ED5C}" type="sibTrans" cxnId="{0B53AF12-5336-4E2C-A472-1BFBFD3B829B}">
      <dgm:prSet/>
      <dgm:spPr/>
      <dgm:t>
        <a:bodyPr/>
        <a:lstStyle/>
        <a:p>
          <a:endParaRPr lang="es-CL"/>
        </a:p>
      </dgm:t>
    </dgm:pt>
    <dgm:pt modelId="{C3C8E47B-CBD8-477F-A56B-A807BD57F6C4}">
      <dgm:prSet phldrT="[Texto]" custT="1"/>
      <dgm:spPr/>
      <dgm:t>
        <a:bodyPr/>
        <a:lstStyle/>
        <a:p>
          <a:r>
            <a:rPr lang="es-CL" sz="2000" dirty="0" smtClean="0">
              <a:solidFill>
                <a:schemeClr val="tx2"/>
              </a:solidFill>
            </a:rPr>
            <a:t>Organizaciones funcionales y territoriales</a:t>
          </a:r>
          <a:endParaRPr lang="es-CL" sz="2000" dirty="0">
            <a:solidFill>
              <a:schemeClr val="tx2"/>
            </a:solidFill>
          </a:endParaRPr>
        </a:p>
      </dgm:t>
    </dgm:pt>
    <dgm:pt modelId="{FC62160F-17D2-4104-BA61-08C04D14E8D6}" type="parTrans" cxnId="{EAF1803C-B59F-4142-847B-61185AE2FC8E}">
      <dgm:prSet/>
      <dgm:spPr/>
      <dgm:t>
        <a:bodyPr/>
        <a:lstStyle/>
        <a:p>
          <a:endParaRPr lang="es-CL"/>
        </a:p>
      </dgm:t>
    </dgm:pt>
    <dgm:pt modelId="{1B5DFBBE-2D78-44B0-9C49-C9263F84CBAA}" type="sibTrans" cxnId="{EAF1803C-B59F-4142-847B-61185AE2FC8E}">
      <dgm:prSet/>
      <dgm:spPr/>
      <dgm:t>
        <a:bodyPr/>
        <a:lstStyle/>
        <a:p>
          <a:endParaRPr lang="es-CL"/>
        </a:p>
      </dgm:t>
    </dgm:pt>
    <dgm:pt modelId="{F65EC3CF-F637-4DF7-AAE1-3BAE3159A4FF}">
      <dgm:prSet phldrT="[Texto]"/>
      <dgm:spPr/>
      <dgm:t>
        <a:bodyPr/>
        <a:lstStyle/>
        <a:p>
          <a:r>
            <a:rPr lang="es-CL" dirty="0" smtClean="0">
              <a:solidFill>
                <a:schemeClr val="bg1"/>
              </a:solidFill>
            </a:rPr>
            <a:t>Plazo de Postulación</a:t>
          </a:r>
          <a:endParaRPr lang="es-CL" dirty="0">
            <a:solidFill>
              <a:schemeClr val="bg1"/>
            </a:solidFill>
          </a:endParaRPr>
        </a:p>
      </dgm:t>
    </dgm:pt>
    <dgm:pt modelId="{5AEFC885-6DB9-44BE-BA2D-5E229DC0A0C6}" type="parTrans" cxnId="{837AC40F-8795-4AB0-9904-6AAB16F72E9A}">
      <dgm:prSet/>
      <dgm:spPr/>
      <dgm:t>
        <a:bodyPr/>
        <a:lstStyle/>
        <a:p>
          <a:endParaRPr lang="es-CL"/>
        </a:p>
      </dgm:t>
    </dgm:pt>
    <dgm:pt modelId="{75C9660E-B510-4541-B259-BC6B5D4B7DD9}" type="sibTrans" cxnId="{837AC40F-8795-4AB0-9904-6AAB16F72E9A}">
      <dgm:prSet/>
      <dgm:spPr/>
      <dgm:t>
        <a:bodyPr/>
        <a:lstStyle/>
        <a:p>
          <a:endParaRPr lang="es-CL"/>
        </a:p>
      </dgm:t>
    </dgm:pt>
    <dgm:pt modelId="{FCA8A5E7-6D13-40CC-83AD-4A677B11920B}">
      <dgm:prSet phldrT="[Texto]" custT="1"/>
      <dgm:spPr/>
      <dgm:t>
        <a:bodyPr/>
        <a:lstStyle/>
        <a:p>
          <a:r>
            <a:rPr lang="es-CL" sz="2400" dirty="0" smtClean="0">
              <a:solidFill>
                <a:schemeClr val="tx2"/>
              </a:solidFill>
            </a:rPr>
            <a:t>Hasta el 01/12/2014</a:t>
          </a:r>
          <a:endParaRPr lang="es-CL" sz="2400" dirty="0">
            <a:solidFill>
              <a:schemeClr val="tx2"/>
            </a:solidFill>
          </a:endParaRPr>
        </a:p>
      </dgm:t>
    </dgm:pt>
    <dgm:pt modelId="{1654F90C-8B65-43D9-B55D-EEA723DBF550}" type="parTrans" cxnId="{DBEAABED-7967-488A-B847-797385978063}">
      <dgm:prSet/>
      <dgm:spPr/>
      <dgm:t>
        <a:bodyPr/>
        <a:lstStyle/>
        <a:p>
          <a:endParaRPr lang="es-CL"/>
        </a:p>
      </dgm:t>
    </dgm:pt>
    <dgm:pt modelId="{668BB618-29BF-4B27-B732-6A7364EA4DB7}" type="sibTrans" cxnId="{DBEAABED-7967-488A-B847-797385978063}">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735EF3F8-CA71-4747-876C-A63B6BBF5623}" type="pres">
      <dgm:prSet presAssocID="{1D670B24-A46D-4CEC-A425-35B911B32BDF}" presName="linNode" presStyleCnt="0"/>
      <dgm:spPr/>
    </dgm:pt>
    <dgm:pt modelId="{4B09E774-2693-4839-A45E-9D77E6B9EEA1}" type="pres">
      <dgm:prSet presAssocID="{1D670B24-A46D-4CEC-A425-35B911B32BDF}" presName="parentText" presStyleLbl="node1" presStyleIdx="0" presStyleCnt="4">
        <dgm:presLayoutVars>
          <dgm:chMax val="1"/>
          <dgm:bulletEnabled val="1"/>
        </dgm:presLayoutVars>
      </dgm:prSet>
      <dgm:spPr/>
      <dgm:t>
        <a:bodyPr/>
        <a:lstStyle/>
        <a:p>
          <a:endParaRPr lang="es-CL"/>
        </a:p>
      </dgm:t>
    </dgm:pt>
    <dgm:pt modelId="{11A4FAF8-DFAF-4623-ACF7-F60A4E8E9B36}" type="pres">
      <dgm:prSet presAssocID="{1D670B24-A46D-4CEC-A425-35B911B32BDF}" presName="descendantText" presStyleLbl="alignAccFollowNode1" presStyleIdx="0" presStyleCnt="4">
        <dgm:presLayoutVars>
          <dgm:bulletEnabled val="1"/>
        </dgm:presLayoutVars>
      </dgm:prSet>
      <dgm:spPr/>
      <dgm:t>
        <a:bodyPr/>
        <a:lstStyle/>
        <a:p>
          <a:endParaRPr lang="es-CL"/>
        </a:p>
      </dgm:t>
    </dgm:pt>
    <dgm:pt modelId="{0A9A0AAE-5B9B-4C2F-ACCC-EA10B4AD3B6C}" type="pres">
      <dgm:prSet presAssocID="{C92577D9-E9F9-48EA-B8A9-EE558A0ADCEA}" presName="sp" presStyleCnt="0"/>
      <dgm:spPr/>
    </dgm:pt>
    <dgm:pt modelId="{0653D248-E89F-40F1-AF08-715DEF083355}" type="pres">
      <dgm:prSet presAssocID="{C6956611-EEDC-49FA-AAFC-4252932870DA}" presName="linNode" presStyleCnt="0"/>
      <dgm:spPr/>
    </dgm:pt>
    <dgm:pt modelId="{91329704-7A11-4644-ADDB-220277941094}" type="pres">
      <dgm:prSet presAssocID="{C6956611-EEDC-49FA-AAFC-4252932870DA}" presName="parentText" presStyleLbl="node1" presStyleIdx="1" presStyleCnt="4">
        <dgm:presLayoutVars>
          <dgm:chMax val="1"/>
          <dgm:bulletEnabled val="1"/>
        </dgm:presLayoutVars>
      </dgm:prSet>
      <dgm:spPr/>
      <dgm:t>
        <a:bodyPr/>
        <a:lstStyle/>
        <a:p>
          <a:endParaRPr lang="es-CL"/>
        </a:p>
      </dgm:t>
    </dgm:pt>
    <dgm:pt modelId="{28003FEF-75F7-4B0F-8884-6F6712AD5261}" type="pres">
      <dgm:prSet presAssocID="{C6956611-EEDC-49FA-AAFC-4252932870DA}" presName="descendantText" presStyleLbl="alignAccFollowNode1" presStyleIdx="1" presStyleCnt="4">
        <dgm:presLayoutVars>
          <dgm:bulletEnabled val="1"/>
        </dgm:presLayoutVars>
      </dgm:prSet>
      <dgm:spPr/>
      <dgm:t>
        <a:bodyPr/>
        <a:lstStyle/>
        <a:p>
          <a:endParaRPr lang="es-CL"/>
        </a:p>
      </dgm:t>
    </dgm:pt>
    <dgm:pt modelId="{EB8AA38E-B8C1-4D58-9668-45A01B4F2E8B}" type="pres">
      <dgm:prSet presAssocID="{BA5A5C4C-1411-4B53-8F57-B2855906342D}" presName="sp" presStyleCnt="0"/>
      <dgm:spPr/>
    </dgm:pt>
    <dgm:pt modelId="{98D6F9C4-8D38-4F44-B3E6-B0828B286E43}" type="pres">
      <dgm:prSet presAssocID="{CB5D9DA3-C20E-4AB2-9225-575DB804511A}" presName="linNode" presStyleCnt="0"/>
      <dgm:spPr/>
    </dgm:pt>
    <dgm:pt modelId="{3DDBA711-31B5-45A6-8FBA-6D44845E5103}" type="pres">
      <dgm:prSet presAssocID="{CB5D9DA3-C20E-4AB2-9225-575DB804511A}" presName="parentText" presStyleLbl="node1" presStyleIdx="2" presStyleCnt="4">
        <dgm:presLayoutVars>
          <dgm:chMax val="1"/>
          <dgm:bulletEnabled val="1"/>
        </dgm:presLayoutVars>
      </dgm:prSet>
      <dgm:spPr/>
      <dgm:t>
        <a:bodyPr/>
        <a:lstStyle/>
        <a:p>
          <a:endParaRPr lang="es-CL"/>
        </a:p>
      </dgm:t>
    </dgm:pt>
    <dgm:pt modelId="{2E102912-D737-481A-A1BC-D138831AB0EF}" type="pres">
      <dgm:prSet presAssocID="{CB5D9DA3-C20E-4AB2-9225-575DB804511A}" presName="descendantText" presStyleLbl="alignAccFollowNode1" presStyleIdx="2" presStyleCnt="4">
        <dgm:presLayoutVars>
          <dgm:bulletEnabled val="1"/>
        </dgm:presLayoutVars>
      </dgm:prSet>
      <dgm:spPr/>
      <dgm:t>
        <a:bodyPr/>
        <a:lstStyle/>
        <a:p>
          <a:endParaRPr lang="es-CL"/>
        </a:p>
      </dgm:t>
    </dgm:pt>
    <dgm:pt modelId="{B60BB190-21B4-417A-B321-45A35FA8CEC1}" type="pres">
      <dgm:prSet presAssocID="{87EBDA13-9600-4D1E-AAF8-3653E3C6ED5C}" presName="sp" presStyleCnt="0"/>
      <dgm:spPr/>
    </dgm:pt>
    <dgm:pt modelId="{630CD2C1-91F5-4AFF-A2B7-5023CBDD398A}" type="pres">
      <dgm:prSet presAssocID="{F65EC3CF-F637-4DF7-AAE1-3BAE3159A4FF}" presName="linNode" presStyleCnt="0"/>
      <dgm:spPr/>
    </dgm:pt>
    <dgm:pt modelId="{385AFA78-8FA4-4EE8-951A-2A983252230F}" type="pres">
      <dgm:prSet presAssocID="{F65EC3CF-F637-4DF7-AAE1-3BAE3159A4FF}" presName="parentText" presStyleLbl="node1" presStyleIdx="3" presStyleCnt="4">
        <dgm:presLayoutVars>
          <dgm:chMax val="1"/>
          <dgm:bulletEnabled val="1"/>
        </dgm:presLayoutVars>
      </dgm:prSet>
      <dgm:spPr/>
      <dgm:t>
        <a:bodyPr/>
        <a:lstStyle/>
        <a:p>
          <a:endParaRPr lang="es-CL"/>
        </a:p>
      </dgm:t>
    </dgm:pt>
    <dgm:pt modelId="{47F42C8A-983C-4B35-9D30-F8834BE74938}" type="pres">
      <dgm:prSet presAssocID="{F65EC3CF-F637-4DF7-AAE1-3BAE3159A4FF}" presName="descendantText" presStyleLbl="alignAccFollowNode1" presStyleIdx="3" presStyleCnt="4">
        <dgm:presLayoutVars>
          <dgm:bulletEnabled val="1"/>
        </dgm:presLayoutVars>
      </dgm:prSet>
      <dgm:spPr/>
      <dgm:t>
        <a:bodyPr/>
        <a:lstStyle/>
        <a:p>
          <a:endParaRPr lang="es-CL"/>
        </a:p>
      </dgm:t>
    </dgm:pt>
  </dgm:ptLst>
  <dgm:cxnLst>
    <dgm:cxn modelId="{5C963FB4-74D7-40A5-B12B-956D2328CB43}" type="presOf" srcId="{C6956611-EEDC-49FA-AAFC-4252932870DA}" destId="{91329704-7A11-4644-ADDB-220277941094}" srcOrd="0" destOrd="0" presId="urn:microsoft.com/office/officeart/2005/8/layout/vList5"/>
    <dgm:cxn modelId="{8F7B6F6A-7DC0-4031-9F0C-4AEF7F412423}" type="presOf" srcId="{CFB5A782-6589-440B-85C9-F22CAB1E92A0}" destId="{28003FEF-75F7-4B0F-8884-6F6712AD5261}" srcOrd="0" destOrd="0" presId="urn:microsoft.com/office/officeart/2005/8/layout/vList5"/>
    <dgm:cxn modelId="{837AC40F-8795-4AB0-9904-6AAB16F72E9A}" srcId="{01ACEEEB-E456-4196-9906-12BB9708089B}" destId="{F65EC3CF-F637-4DF7-AAE1-3BAE3159A4FF}" srcOrd="3" destOrd="0" parTransId="{5AEFC885-6DB9-44BE-BA2D-5E229DC0A0C6}" sibTransId="{75C9660E-B510-4541-B259-BC6B5D4B7DD9}"/>
    <dgm:cxn modelId="{F28AB0C5-A307-476B-9F05-D4EFD50F5B04}" type="presOf" srcId="{CB5D9DA3-C20E-4AB2-9225-575DB804511A}" destId="{3DDBA711-31B5-45A6-8FBA-6D44845E5103}" srcOrd="0" destOrd="0" presId="urn:microsoft.com/office/officeart/2005/8/layout/vList5"/>
    <dgm:cxn modelId="{4C7FC54A-97D3-49F6-B408-1A7AEB58508C}" type="presOf" srcId="{FCA8A5E7-6D13-40CC-83AD-4A677B11920B}" destId="{47F42C8A-983C-4B35-9D30-F8834BE74938}" srcOrd="0" destOrd="0" presId="urn:microsoft.com/office/officeart/2005/8/layout/vList5"/>
    <dgm:cxn modelId="{EAF1803C-B59F-4142-847B-61185AE2FC8E}" srcId="{CB5D9DA3-C20E-4AB2-9225-575DB804511A}" destId="{C3C8E47B-CBD8-477F-A56B-A807BD57F6C4}" srcOrd="0" destOrd="0" parTransId="{FC62160F-17D2-4104-BA61-08C04D14E8D6}" sibTransId="{1B5DFBBE-2D78-44B0-9C49-C9263F84CBAA}"/>
    <dgm:cxn modelId="{392CB536-695A-406D-A943-ADBB9BC08670}" srcId="{01ACEEEB-E456-4196-9906-12BB9708089B}" destId="{C6956611-EEDC-49FA-AAFC-4252932870DA}" srcOrd="1" destOrd="0" parTransId="{4E8483EB-7D19-49CE-89BC-F53DAE93C9E4}" sibTransId="{BA5A5C4C-1411-4B53-8F57-B2855906342D}"/>
    <dgm:cxn modelId="{CDEBE3B6-3840-4854-A4EB-F104BCBA3903}" srcId="{C6956611-EEDC-49FA-AAFC-4252932870DA}" destId="{CFB5A782-6589-440B-85C9-F22CAB1E92A0}" srcOrd="0" destOrd="0" parTransId="{45AEBA6D-EFB6-45AE-8F73-74D1731FE020}" sibTransId="{B9AD2950-1D13-4476-BB13-2D2643980B15}"/>
    <dgm:cxn modelId="{1E5FC40C-CDFC-4A40-904F-AE87FF206823}" type="presOf" srcId="{C3C8E47B-CBD8-477F-A56B-A807BD57F6C4}" destId="{2E102912-D737-481A-A1BC-D138831AB0EF}" srcOrd="0" destOrd="0" presId="urn:microsoft.com/office/officeart/2005/8/layout/vList5"/>
    <dgm:cxn modelId="{DBEAABED-7967-488A-B847-797385978063}" srcId="{F65EC3CF-F637-4DF7-AAE1-3BAE3159A4FF}" destId="{FCA8A5E7-6D13-40CC-83AD-4A677B11920B}" srcOrd="0" destOrd="0" parTransId="{1654F90C-8B65-43D9-B55D-EEA723DBF550}" sibTransId="{668BB618-29BF-4B27-B732-6A7364EA4DB7}"/>
    <dgm:cxn modelId="{34D18D11-7F9C-4D2E-B911-1E1DAB4141A6}" srcId="{01ACEEEB-E456-4196-9906-12BB9708089B}" destId="{1D670B24-A46D-4CEC-A425-35B911B32BDF}" srcOrd="0" destOrd="0" parTransId="{10521CFC-0F27-494F-8829-98456CE5291F}" sibTransId="{C92577D9-E9F9-48EA-B8A9-EE558A0ADCEA}"/>
    <dgm:cxn modelId="{FE127D82-3996-4825-882A-29D649BC61FF}" srcId="{1D670B24-A46D-4CEC-A425-35B911B32BDF}" destId="{B6FF4122-515A-413F-808E-C02541812AC0}" srcOrd="0" destOrd="0" parTransId="{DDF207E8-0C15-48F7-9574-19DB8F93F43E}" sibTransId="{2C93E5C9-5A94-4251-862B-51803AEAA351}"/>
    <dgm:cxn modelId="{20C913A7-8A78-4D46-A3A2-488553649F5F}" type="presOf" srcId="{01ACEEEB-E456-4196-9906-12BB9708089B}" destId="{6C27C6FC-BF0D-4649-99CB-2D63F8A47483}" srcOrd="0" destOrd="0" presId="urn:microsoft.com/office/officeart/2005/8/layout/vList5"/>
    <dgm:cxn modelId="{1A3A125E-5DB3-4B3C-9A99-3D16BEA709C5}" type="presOf" srcId="{B6FF4122-515A-413F-808E-C02541812AC0}" destId="{11A4FAF8-DFAF-4623-ACF7-F60A4E8E9B36}" srcOrd="0" destOrd="0" presId="urn:microsoft.com/office/officeart/2005/8/layout/vList5"/>
    <dgm:cxn modelId="{76C9E2C9-2FF1-4E86-8215-37805A7E06A9}" type="presOf" srcId="{1D670B24-A46D-4CEC-A425-35B911B32BDF}" destId="{4B09E774-2693-4839-A45E-9D77E6B9EEA1}" srcOrd="0" destOrd="0" presId="urn:microsoft.com/office/officeart/2005/8/layout/vList5"/>
    <dgm:cxn modelId="{0B53AF12-5336-4E2C-A472-1BFBFD3B829B}" srcId="{01ACEEEB-E456-4196-9906-12BB9708089B}" destId="{CB5D9DA3-C20E-4AB2-9225-575DB804511A}" srcOrd="2" destOrd="0" parTransId="{432A6197-B449-497E-9849-17CC0D4C0AB0}" sibTransId="{87EBDA13-9600-4D1E-AAF8-3653E3C6ED5C}"/>
    <dgm:cxn modelId="{1787DBFD-DC91-4584-A9B4-47A4671BB953}" type="presOf" srcId="{F65EC3CF-F637-4DF7-AAE1-3BAE3159A4FF}" destId="{385AFA78-8FA4-4EE8-951A-2A983252230F}" srcOrd="0" destOrd="0" presId="urn:microsoft.com/office/officeart/2005/8/layout/vList5"/>
    <dgm:cxn modelId="{0E24DED1-58ED-4927-AD32-81FB1A5E2732}" type="presParOf" srcId="{6C27C6FC-BF0D-4649-99CB-2D63F8A47483}" destId="{735EF3F8-CA71-4747-876C-A63B6BBF5623}" srcOrd="0" destOrd="0" presId="urn:microsoft.com/office/officeart/2005/8/layout/vList5"/>
    <dgm:cxn modelId="{AF2B608D-1144-4B19-9B64-88A7E90992BD}" type="presParOf" srcId="{735EF3F8-CA71-4747-876C-A63B6BBF5623}" destId="{4B09E774-2693-4839-A45E-9D77E6B9EEA1}" srcOrd="0" destOrd="0" presId="urn:microsoft.com/office/officeart/2005/8/layout/vList5"/>
    <dgm:cxn modelId="{E7174218-ED54-4A4E-9C62-92D0D026DC12}" type="presParOf" srcId="{735EF3F8-CA71-4747-876C-A63B6BBF5623}" destId="{11A4FAF8-DFAF-4623-ACF7-F60A4E8E9B36}" srcOrd="1" destOrd="0" presId="urn:microsoft.com/office/officeart/2005/8/layout/vList5"/>
    <dgm:cxn modelId="{1AB1BE22-A54C-4104-84AF-56F4577A9A4A}" type="presParOf" srcId="{6C27C6FC-BF0D-4649-99CB-2D63F8A47483}" destId="{0A9A0AAE-5B9B-4C2F-ACCC-EA10B4AD3B6C}" srcOrd="1" destOrd="0" presId="urn:microsoft.com/office/officeart/2005/8/layout/vList5"/>
    <dgm:cxn modelId="{90076CE4-8055-49A6-BA54-2EDD6F34E212}" type="presParOf" srcId="{6C27C6FC-BF0D-4649-99CB-2D63F8A47483}" destId="{0653D248-E89F-40F1-AF08-715DEF083355}" srcOrd="2" destOrd="0" presId="urn:microsoft.com/office/officeart/2005/8/layout/vList5"/>
    <dgm:cxn modelId="{1DD5A6AC-0674-401F-8B65-B689088608D4}" type="presParOf" srcId="{0653D248-E89F-40F1-AF08-715DEF083355}" destId="{91329704-7A11-4644-ADDB-220277941094}" srcOrd="0" destOrd="0" presId="urn:microsoft.com/office/officeart/2005/8/layout/vList5"/>
    <dgm:cxn modelId="{0D1F4FFD-E395-4AE8-B3E0-411F56C26C7F}" type="presParOf" srcId="{0653D248-E89F-40F1-AF08-715DEF083355}" destId="{28003FEF-75F7-4B0F-8884-6F6712AD5261}" srcOrd="1" destOrd="0" presId="urn:microsoft.com/office/officeart/2005/8/layout/vList5"/>
    <dgm:cxn modelId="{162D4568-8C5D-4C37-82BF-B04DB7CC08CC}" type="presParOf" srcId="{6C27C6FC-BF0D-4649-99CB-2D63F8A47483}" destId="{EB8AA38E-B8C1-4D58-9668-45A01B4F2E8B}" srcOrd="3" destOrd="0" presId="urn:microsoft.com/office/officeart/2005/8/layout/vList5"/>
    <dgm:cxn modelId="{8A50F3A6-20BA-4724-AD7C-6C6C37DAF20C}" type="presParOf" srcId="{6C27C6FC-BF0D-4649-99CB-2D63F8A47483}" destId="{98D6F9C4-8D38-4F44-B3E6-B0828B286E43}" srcOrd="4" destOrd="0" presId="urn:microsoft.com/office/officeart/2005/8/layout/vList5"/>
    <dgm:cxn modelId="{3AE31D82-992E-4643-968A-4B6017E5552D}" type="presParOf" srcId="{98D6F9C4-8D38-4F44-B3E6-B0828B286E43}" destId="{3DDBA711-31B5-45A6-8FBA-6D44845E5103}" srcOrd="0" destOrd="0" presId="urn:microsoft.com/office/officeart/2005/8/layout/vList5"/>
    <dgm:cxn modelId="{1CBC6B92-4496-4F60-A14C-C27E19891583}" type="presParOf" srcId="{98D6F9C4-8D38-4F44-B3E6-B0828B286E43}" destId="{2E102912-D737-481A-A1BC-D138831AB0EF}" srcOrd="1" destOrd="0" presId="urn:microsoft.com/office/officeart/2005/8/layout/vList5"/>
    <dgm:cxn modelId="{FD88E5CD-B535-4855-80E9-172379E01A00}" type="presParOf" srcId="{6C27C6FC-BF0D-4649-99CB-2D63F8A47483}" destId="{B60BB190-21B4-417A-B321-45A35FA8CEC1}" srcOrd="5" destOrd="0" presId="urn:microsoft.com/office/officeart/2005/8/layout/vList5"/>
    <dgm:cxn modelId="{DCB00058-B4BA-4419-82B9-0A1D276F6588}" type="presParOf" srcId="{6C27C6FC-BF0D-4649-99CB-2D63F8A47483}" destId="{630CD2C1-91F5-4AFF-A2B7-5023CBDD398A}" srcOrd="6" destOrd="0" presId="urn:microsoft.com/office/officeart/2005/8/layout/vList5"/>
    <dgm:cxn modelId="{AC2BD1E6-84F1-47B5-B746-497CE6F20BF6}" type="presParOf" srcId="{630CD2C1-91F5-4AFF-A2B7-5023CBDD398A}" destId="{385AFA78-8FA4-4EE8-951A-2A983252230F}" srcOrd="0" destOrd="0" presId="urn:microsoft.com/office/officeart/2005/8/layout/vList5"/>
    <dgm:cxn modelId="{9A165217-4CC5-49CE-B82F-87F2DF870468}" type="presParOf" srcId="{630CD2C1-91F5-4AFF-A2B7-5023CBDD398A}" destId="{47F42C8A-983C-4B35-9D30-F8834BE74938}"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1D670B24-A46D-4CEC-A425-35B911B32BDF}">
      <dgm:prSet phldrT="[Texto]"/>
      <dgm:spPr/>
      <dgm:t>
        <a:bodyPr/>
        <a:lstStyle/>
        <a:p>
          <a:r>
            <a:rPr lang="es-CL" dirty="0" smtClean="0"/>
            <a:t>¿Qué financia?</a:t>
          </a:r>
          <a:endParaRPr lang="es-CL" dirty="0"/>
        </a:p>
      </dgm:t>
    </dgm:pt>
    <dgm:pt modelId="{10521CFC-0F27-494F-8829-98456CE5291F}" type="parTrans" cxnId="{34D18D11-7F9C-4D2E-B911-1E1DAB4141A6}">
      <dgm:prSet/>
      <dgm:spPr/>
      <dgm:t>
        <a:bodyPr/>
        <a:lstStyle/>
        <a:p>
          <a:endParaRPr lang="es-CL"/>
        </a:p>
      </dgm:t>
    </dgm:pt>
    <dgm:pt modelId="{C92577D9-E9F9-48EA-B8A9-EE558A0ADCEA}" type="sibTrans" cxnId="{34D18D11-7F9C-4D2E-B911-1E1DAB4141A6}">
      <dgm:prSet/>
      <dgm:spPr/>
      <dgm:t>
        <a:bodyPr/>
        <a:lstStyle/>
        <a:p>
          <a:endParaRPr lang="es-CL"/>
        </a:p>
      </dgm:t>
    </dgm:pt>
    <dgm:pt modelId="{FCA8A5E7-6D13-40CC-83AD-4A677B11920B}">
      <dgm:prSet phldrT="[Texto]" custT="1"/>
      <dgm:spPr/>
      <dgm:t>
        <a:bodyPr/>
        <a:lstStyle/>
        <a:p>
          <a:r>
            <a:rPr lang="es-ES" sz="1800" dirty="0" smtClean="0"/>
            <a:t>Que contribuyan al mejoramiento de las habilidades y la inclusión social de las personas en situación de pobreza y vulnerabilidad: habilitación para el trabajo, nivelación de estudios, generación y apoyo al </a:t>
          </a:r>
          <a:r>
            <a:rPr lang="es-ES" sz="1800" dirty="0" err="1" smtClean="0"/>
            <a:t>microemprendimiento</a:t>
          </a:r>
          <a:r>
            <a:rPr lang="es-ES" sz="1800" dirty="0" smtClean="0"/>
            <a:t>, conocimiento de derechos sociales, rehabilitación de adicciones, apoyo en salud mental, entre otros. </a:t>
          </a:r>
          <a:endParaRPr lang="es-CL" sz="1800" dirty="0">
            <a:solidFill>
              <a:schemeClr val="tx2"/>
            </a:solidFill>
          </a:endParaRPr>
        </a:p>
      </dgm:t>
    </dgm:pt>
    <dgm:pt modelId="{1654F90C-8B65-43D9-B55D-EEA723DBF550}" type="parTrans" cxnId="{DBEAABED-7967-488A-B847-797385978063}">
      <dgm:prSet/>
      <dgm:spPr/>
      <dgm:t>
        <a:bodyPr/>
        <a:lstStyle/>
        <a:p>
          <a:endParaRPr lang="es-CL"/>
        </a:p>
      </dgm:t>
    </dgm:pt>
    <dgm:pt modelId="{668BB618-29BF-4B27-B732-6A7364EA4DB7}" type="sibTrans" cxnId="{DBEAABED-7967-488A-B847-797385978063}">
      <dgm:prSet/>
      <dgm:spPr/>
      <dgm:t>
        <a:bodyPr/>
        <a:lstStyle/>
        <a:p>
          <a:endParaRPr lang="es-CL"/>
        </a:p>
      </dgm:t>
    </dgm:pt>
    <dgm:pt modelId="{07B3A174-A476-492D-A39E-54F1EC950706}">
      <dgm:prSet custT="1"/>
      <dgm:spPr/>
      <dgm:t>
        <a:bodyPr/>
        <a:lstStyle/>
        <a:p>
          <a:r>
            <a:rPr lang="es-ES" sz="1800" dirty="0" smtClean="0"/>
            <a:t>Que ayuden a mejorar las condiciones en que viven las personas, y que promuevan en sus comunidades el sentido de identidad, de pertenencia al barrio, de tolerancia social, de establecimiento de redes sociales de apoyo, de mejoras en el entorno físico vecinal, la participación ciudadana y la conciencia de derechos, entre otros. </a:t>
          </a:r>
          <a:endParaRPr lang="es-CL" sz="1800" dirty="0"/>
        </a:p>
      </dgm:t>
    </dgm:pt>
    <dgm:pt modelId="{7B96BDCB-6A76-4A25-B7BC-41104568752E}" type="parTrans" cxnId="{3491E54C-FB34-4683-BA57-0E128EC5FD11}">
      <dgm:prSet/>
      <dgm:spPr/>
      <dgm:t>
        <a:bodyPr/>
        <a:lstStyle/>
        <a:p>
          <a:endParaRPr lang="es-CL"/>
        </a:p>
      </dgm:t>
    </dgm:pt>
    <dgm:pt modelId="{E6618259-551C-41F1-9343-E3EA10671FDD}" type="sibTrans" cxnId="{3491E54C-FB34-4683-BA57-0E128EC5FD11}">
      <dgm:prSet/>
      <dgm:spPr/>
      <dgm:t>
        <a:bodyPr/>
        <a:lstStyle/>
        <a:p>
          <a:endParaRPr lang="es-CL"/>
        </a:p>
      </dgm:t>
    </dgm:pt>
    <dgm:pt modelId="{F3ED0203-B3BA-48C1-9FE2-9A3206C22EC0}">
      <dgm:prSet custT="1"/>
      <dgm:spPr/>
      <dgm:t>
        <a:bodyPr/>
        <a:lstStyle/>
        <a:p>
          <a:r>
            <a:rPr lang="es-ES" sz="1800" dirty="0" smtClean="0"/>
            <a:t>Que faciliten la inclusión social de mujeres, niños y niñas, jóvenes infractores de ley, personas en situación de calle, adultos mayores de escasos recursos, pueblos indígenas y personas con discapacidad. </a:t>
          </a:r>
          <a:endParaRPr lang="es-CL" sz="1800" dirty="0"/>
        </a:p>
      </dgm:t>
    </dgm:pt>
    <dgm:pt modelId="{B4010163-FADC-4C57-9C6B-B9B52180242D}" type="parTrans" cxnId="{305210B1-752D-4BFD-973C-5BF4FD25C1FC}">
      <dgm:prSet/>
      <dgm:spPr/>
      <dgm:t>
        <a:bodyPr/>
        <a:lstStyle/>
        <a:p>
          <a:endParaRPr lang="es-CL"/>
        </a:p>
      </dgm:t>
    </dgm:pt>
    <dgm:pt modelId="{D381285C-A081-4C05-9D3A-3E52181D0F8B}" type="sibTrans" cxnId="{305210B1-752D-4BFD-973C-5BF4FD25C1FC}">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735EF3F8-CA71-4747-876C-A63B6BBF5623}" type="pres">
      <dgm:prSet presAssocID="{1D670B24-A46D-4CEC-A425-35B911B32BDF}" presName="linNode" presStyleCnt="0"/>
      <dgm:spPr/>
    </dgm:pt>
    <dgm:pt modelId="{4B09E774-2693-4839-A45E-9D77E6B9EEA1}" type="pres">
      <dgm:prSet presAssocID="{1D670B24-A46D-4CEC-A425-35B911B32BDF}" presName="parentText" presStyleLbl="node1" presStyleIdx="0" presStyleCnt="1">
        <dgm:presLayoutVars>
          <dgm:chMax val="1"/>
          <dgm:bulletEnabled val="1"/>
        </dgm:presLayoutVars>
      </dgm:prSet>
      <dgm:spPr/>
      <dgm:t>
        <a:bodyPr/>
        <a:lstStyle/>
        <a:p>
          <a:endParaRPr lang="es-CL"/>
        </a:p>
      </dgm:t>
    </dgm:pt>
    <dgm:pt modelId="{11A4FAF8-DFAF-4623-ACF7-F60A4E8E9B36}" type="pres">
      <dgm:prSet presAssocID="{1D670B24-A46D-4CEC-A425-35B911B32BDF}" presName="descendantText" presStyleLbl="alignAccFollowNode1" presStyleIdx="0" presStyleCnt="1" custScaleY="125122">
        <dgm:presLayoutVars>
          <dgm:bulletEnabled val="1"/>
        </dgm:presLayoutVars>
      </dgm:prSet>
      <dgm:spPr/>
      <dgm:t>
        <a:bodyPr/>
        <a:lstStyle/>
        <a:p>
          <a:endParaRPr lang="es-CL"/>
        </a:p>
      </dgm:t>
    </dgm:pt>
  </dgm:ptLst>
  <dgm:cxnLst>
    <dgm:cxn modelId="{654F8007-F2E4-487D-BD42-47BF48C4AEFD}" type="presOf" srcId="{FCA8A5E7-6D13-40CC-83AD-4A677B11920B}" destId="{11A4FAF8-DFAF-4623-ACF7-F60A4E8E9B36}" srcOrd="0" destOrd="0" presId="urn:microsoft.com/office/officeart/2005/8/layout/vList5"/>
    <dgm:cxn modelId="{34D18D11-7F9C-4D2E-B911-1E1DAB4141A6}" srcId="{01ACEEEB-E456-4196-9906-12BB9708089B}" destId="{1D670B24-A46D-4CEC-A425-35B911B32BDF}" srcOrd="0" destOrd="0" parTransId="{10521CFC-0F27-494F-8829-98456CE5291F}" sibTransId="{C92577D9-E9F9-48EA-B8A9-EE558A0ADCEA}"/>
    <dgm:cxn modelId="{4BD73CB5-D35A-4498-A423-01D4E028C92A}" type="presOf" srcId="{1D670B24-A46D-4CEC-A425-35B911B32BDF}" destId="{4B09E774-2693-4839-A45E-9D77E6B9EEA1}" srcOrd="0" destOrd="0" presId="urn:microsoft.com/office/officeart/2005/8/layout/vList5"/>
    <dgm:cxn modelId="{2558FC77-0D7B-46B1-B58F-605113811E24}" type="presOf" srcId="{07B3A174-A476-492D-A39E-54F1EC950706}" destId="{11A4FAF8-DFAF-4623-ACF7-F60A4E8E9B36}" srcOrd="0" destOrd="1" presId="urn:microsoft.com/office/officeart/2005/8/layout/vList5"/>
    <dgm:cxn modelId="{204E062C-6B5A-4FC8-ADBA-E0B321D897F0}" type="presOf" srcId="{01ACEEEB-E456-4196-9906-12BB9708089B}" destId="{6C27C6FC-BF0D-4649-99CB-2D63F8A47483}" srcOrd="0" destOrd="0" presId="urn:microsoft.com/office/officeart/2005/8/layout/vList5"/>
    <dgm:cxn modelId="{3491E54C-FB34-4683-BA57-0E128EC5FD11}" srcId="{1D670B24-A46D-4CEC-A425-35B911B32BDF}" destId="{07B3A174-A476-492D-A39E-54F1EC950706}" srcOrd="1" destOrd="0" parTransId="{7B96BDCB-6A76-4A25-B7BC-41104568752E}" sibTransId="{E6618259-551C-41F1-9343-E3EA10671FDD}"/>
    <dgm:cxn modelId="{305210B1-752D-4BFD-973C-5BF4FD25C1FC}" srcId="{1D670B24-A46D-4CEC-A425-35B911B32BDF}" destId="{F3ED0203-B3BA-48C1-9FE2-9A3206C22EC0}" srcOrd="2" destOrd="0" parTransId="{B4010163-FADC-4C57-9C6B-B9B52180242D}" sibTransId="{D381285C-A081-4C05-9D3A-3E52181D0F8B}"/>
    <dgm:cxn modelId="{DBEAABED-7967-488A-B847-797385978063}" srcId="{1D670B24-A46D-4CEC-A425-35B911B32BDF}" destId="{FCA8A5E7-6D13-40CC-83AD-4A677B11920B}" srcOrd="0" destOrd="0" parTransId="{1654F90C-8B65-43D9-B55D-EEA723DBF550}" sibTransId="{668BB618-29BF-4B27-B732-6A7364EA4DB7}"/>
    <dgm:cxn modelId="{134231D4-09DC-49AD-B7D3-C7D9BCFCDA76}" type="presOf" srcId="{F3ED0203-B3BA-48C1-9FE2-9A3206C22EC0}" destId="{11A4FAF8-DFAF-4623-ACF7-F60A4E8E9B36}" srcOrd="0" destOrd="2" presId="urn:microsoft.com/office/officeart/2005/8/layout/vList5"/>
    <dgm:cxn modelId="{BEAC48FB-49B8-4991-9E44-3E04FB6B26BC}" type="presParOf" srcId="{6C27C6FC-BF0D-4649-99CB-2D63F8A47483}" destId="{735EF3F8-CA71-4747-876C-A63B6BBF5623}" srcOrd="0" destOrd="0" presId="urn:microsoft.com/office/officeart/2005/8/layout/vList5"/>
    <dgm:cxn modelId="{376F2334-7E08-46A9-92DD-E24B2BBA7665}" type="presParOf" srcId="{735EF3F8-CA71-4747-876C-A63B6BBF5623}" destId="{4B09E774-2693-4839-A45E-9D77E6B9EEA1}" srcOrd="0" destOrd="0" presId="urn:microsoft.com/office/officeart/2005/8/layout/vList5"/>
    <dgm:cxn modelId="{B9E32C41-8266-4421-895C-6A052E04D4C7}" type="presParOf" srcId="{735EF3F8-CA71-4747-876C-A63B6BBF5623}" destId="{11A4FAF8-DFAF-4623-ACF7-F60A4E8E9B36}"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1D670B24-A46D-4CEC-A425-35B911B32BDF}">
      <dgm:prSet phldrT="[Texto]" custT="1"/>
      <dgm:spPr/>
      <dgm:t>
        <a:bodyPr/>
        <a:lstStyle/>
        <a:p>
          <a:r>
            <a:rPr lang="es-CL" sz="2800" dirty="0" smtClean="0"/>
            <a:t>Plazo de Ejecución</a:t>
          </a:r>
          <a:endParaRPr lang="es-CL" sz="2800" dirty="0"/>
        </a:p>
      </dgm:t>
    </dgm:pt>
    <dgm:pt modelId="{10521CFC-0F27-494F-8829-98456CE5291F}" type="parTrans" cxnId="{34D18D11-7F9C-4D2E-B911-1E1DAB4141A6}">
      <dgm:prSet/>
      <dgm:spPr/>
      <dgm:t>
        <a:bodyPr/>
        <a:lstStyle/>
        <a:p>
          <a:endParaRPr lang="es-CL"/>
        </a:p>
      </dgm:t>
    </dgm:pt>
    <dgm:pt modelId="{C92577D9-E9F9-48EA-B8A9-EE558A0ADCEA}" type="sibTrans" cxnId="{34D18D11-7F9C-4D2E-B911-1E1DAB4141A6}">
      <dgm:prSet/>
      <dgm:spPr/>
      <dgm:t>
        <a:bodyPr/>
        <a:lstStyle/>
        <a:p>
          <a:endParaRPr lang="es-CL"/>
        </a:p>
      </dgm:t>
    </dgm:pt>
    <dgm:pt modelId="{B6FF4122-515A-413F-808E-C02541812AC0}">
      <dgm:prSet phldrT="[Texto]" custT="1"/>
      <dgm:spPr/>
      <dgm:t>
        <a:bodyPr/>
        <a:lstStyle/>
        <a:p>
          <a:r>
            <a:rPr lang="es-CL" sz="2400" b="0" i="0" dirty="0" smtClean="0">
              <a:solidFill>
                <a:schemeClr val="tx2"/>
              </a:solidFill>
            </a:rPr>
            <a:t>1 año</a:t>
          </a:r>
          <a:endParaRPr lang="es-CL" sz="2400" dirty="0">
            <a:solidFill>
              <a:schemeClr val="tx2"/>
            </a:solidFill>
          </a:endParaRPr>
        </a:p>
      </dgm:t>
    </dgm:pt>
    <dgm:pt modelId="{DDF207E8-0C15-48F7-9574-19DB8F93F43E}" type="parTrans" cxnId="{FE127D82-3996-4825-882A-29D649BC61FF}">
      <dgm:prSet/>
      <dgm:spPr/>
      <dgm:t>
        <a:bodyPr/>
        <a:lstStyle/>
        <a:p>
          <a:endParaRPr lang="es-CL"/>
        </a:p>
      </dgm:t>
    </dgm:pt>
    <dgm:pt modelId="{2C93E5C9-5A94-4251-862B-51803AEAA351}" type="sibTrans" cxnId="{FE127D82-3996-4825-882A-29D649BC61FF}">
      <dgm:prSet/>
      <dgm:spPr/>
      <dgm:t>
        <a:bodyPr/>
        <a:lstStyle/>
        <a:p>
          <a:endParaRPr lang="es-CL"/>
        </a:p>
      </dgm:t>
    </dgm:pt>
    <dgm:pt modelId="{C6956611-EEDC-49FA-AAFC-4252932870DA}">
      <dgm:prSet phldrT="[Texto]"/>
      <dgm:spPr/>
      <dgm:t>
        <a:bodyPr/>
        <a:lstStyle/>
        <a:p>
          <a:r>
            <a:rPr lang="es-CL" dirty="0" smtClean="0">
              <a:solidFill>
                <a:schemeClr val="bg1"/>
              </a:solidFill>
            </a:rPr>
            <a:t>¿Qué ítems no financia?</a:t>
          </a:r>
          <a:endParaRPr lang="es-CL" dirty="0">
            <a:solidFill>
              <a:schemeClr val="bg1"/>
            </a:solidFill>
          </a:endParaRPr>
        </a:p>
      </dgm:t>
    </dgm:pt>
    <dgm:pt modelId="{4E8483EB-7D19-49CE-89BC-F53DAE93C9E4}" type="parTrans" cxnId="{392CB536-695A-406D-A943-ADBB9BC08670}">
      <dgm:prSet/>
      <dgm:spPr/>
      <dgm:t>
        <a:bodyPr/>
        <a:lstStyle/>
        <a:p>
          <a:endParaRPr lang="es-CL"/>
        </a:p>
      </dgm:t>
    </dgm:pt>
    <dgm:pt modelId="{BA5A5C4C-1411-4B53-8F57-B2855906342D}" type="sibTrans" cxnId="{392CB536-695A-406D-A943-ADBB9BC08670}">
      <dgm:prSet/>
      <dgm:spPr/>
      <dgm:t>
        <a:bodyPr/>
        <a:lstStyle/>
        <a:p>
          <a:endParaRPr lang="es-CL"/>
        </a:p>
      </dgm:t>
    </dgm:pt>
    <dgm:pt modelId="{CFB5A782-6589-440B-85C9-F22CAB1E92A0}">
      <dgm:prSet phldrT="[Texto]" custT="1"/>
      <dgm:spPr/>
      <dgm:t>
        <a:bodyPr/>
        <a:lstStyle/>
        <a:p>
          <a:r>
            <a:rPr lang="es-ES" sz="1800" dirty="0" smtClean="0"/>
            <a:t>Honorarios o remuneración de personas de la entidad postulante, que no estén relacionados</a:t>
          </a:r>
          <a:endParaRPr lang="es-CL" sz="1800" dirty="0">
            <a:solidFill>
              <a:schemeClr val="tx2"/>
            </a:solidFill>
          </a:endParaRPr>
        </a:p>
      </dgm:t>
    </dgm:pt>
    <dgm:pt modelId="{45AEBA6D-EFB6-45AE-8F73-74D1731FE020}" type="parTrans" cxnId="{CDEBE3B6-3840-4854-A4EB-F104BCBA3903}">
      <dgm:prSet/>
      <dgm:spPr/>
      <dgm:t>
        <a:bodyPr/>
        <a:lstStyle/>
        <a:p>
          <a:endParaRPr lang="es-CL"/>
        </a:p>
      </dgm:t>
    </dgm:pt>
    <dgm:pt modelId="{B9AD2950-1D13-4476-BB13-2D2643980B15}" type="sibTrans" cxnId="{CDEBE3B6-3840-4854-A4EB-F104BCBA3903}">
      <dgm:prSet/>
      <dgm:spPr/>
      <dgm:t>
        <a:bodyPr/>
        <a:lstStyle/>
        <a:p>
          <a:endParaRPr lang="es-CL"/>
        </a:p>
      </dgm:t>
    </dgm:pt>
    <dgm:pt modelId="{31827F71-B23F-46BE-8F01-DB2B4F1E704E}">
      <dgm:prSet custT="1"/>
      <dgm:spPr/>
      <dgm:t>
        <a:bodyPr/>
        <a:lstStyle/>
        <a:p>
          <a:r>
            <a:rPr lang="es-ES" sz="1800" dirty="0" smtClean="0"/>
            <a:t>Consumos básicos</a:t>
          </a:r>
          <a:endParaRPr lang="es-CL" sz="1800" dirty="0"/>
        </a:p>
      </dgm:t>
    </dgm:pt>
    <dgm:pt modelId="{E78900F6-15C3-46CB-8151-D319BC6BD467}" type="parTrans" cxnId="{D7E25F75-845A-4A4D-B5E0-F7B6C9530729}">
      <dgm:prSet/>
      <dgm:spPr/>
      <dgm:t>
        <a:bodyPr/>
        <a:lstStyle/>
        <a:p>
          <a:endParaRPr lang="es-CL"/>
        </a:p>
      </dgm:t>
    </dgm:pt>
    <dgm:pt modelId="{60B945C7-02B6-496C-8906-A2E7CB48AFEC}" type="sibTrans" cxnId="{D7E25F75-845A-4A4D-B5E0-F7B6C9530729}">
      <dgm:prSet/>
      <dgm:spPr/>
      <dgm:t>
        <a:bodyPr/>
        <a:lstStyle/>
        <a:p>
          <a:endParaRPr lang="es-CL"/>
        </a:p>
      </dgm:t>
    </dgm:pt>
    <dgm:pt modelId="{71B2C90B-E45B-4E11-9C8A-D8994535BDE8}">
      <dgm:prSet custT="1"/>
      <dgm:spPr/>
      <dgm:t>
        <a:bodyPr/>
        <a:lstStyle/>
        <a:p>
          <a:r>
            <a:rPr lang="es-ES" sz="1800" dirty="0" smtClean="0"/>
            <a:t>Anticipos o pagos por adelantado, </a:t>
          </a:r>
          <a:endParaRPr lang="es-CL" sz="1800" dirty="0"/>
        </a:p>
      </dgm:t>
    </dgm:pt>
    <dgm:pt modelId="{A6192E82-A62B-4075-8D48-FA8C38610C87}" type="parTrans" cxnId="{354184B2-4EA3-4418-BA02-2957B0CC001B}">
      <dgm:prSet/>
      <dgm:spPr/>
      <dgm:t>
        <a:bodyPr/>
        <a:lstStyle/>
        <a:p>
          <a:endParaRPr lang="es-CL"/>
        </a:p>
      </dgm:t>
    </dgm:pt>
    <dgm:pt modelId="{4804403B-B3E1-43E2-BF03-C9F50BCEE506}" type="sibTrans" cxnId="{354184B2-4EA3-4418-BA02-2957B0CC001B}">
      <dgm:prSet/>
      <dgm:spPr/>
      <dgm:t>
        <a:bodyPr/>
        <a:lstStyle/>
        <a:p>
          <a:endParaRPr lang="es-CL"/>
        </a:p>
      </dgm:t>
    </dgm:pt>
    <dgm:pt modelId="{13B4D306-76C9-49FA-B844-1633540CCA80}">
      <dgm:prSet custT="1"/>
      <dgm:spPr/>
      <dgm:t>
        <a:bodyPr/>
        <a:lstStyle/>
        <a:p>
          <a:r>
            <a:rPr lang="es-ES" sz="1800" dirty="0" smtClean="0"/>
            <a:t>Compras por montos, que excedan las 10 UTM sin tres cotizaciones, salvo que medie autorización expresa.</a:t>
          </a:r>
          <a:endParaRPr lang="es-CL" sz="1800" dirty="0"/>
        </a:p>
      </dgm:t>
    </dgm:pt>
    <dgm:pt modelId="{F3B7EEE7-4540-44A0-A047-FFE9B050888F}" type="parTrans" cxnId="{98C859DA-F361-4FA4-8A68-0AF57EF7D63D}">
      <dgm:prSet/>
      <dgm:spPr/>
      <dgm:t>
        <a:bodyPr/>
        <a:lstStyle/>
        <a:p>
          <a:endParaRPr lang="es-CL"/>
        </a:p>
      </dgm:t>
    </dgm:pt>
    <dgm:pt modelId="{8341DE8A-3B50-4515-8F7A-4E400F07C7E8}" type="sibTrans" cxnId="{98C859DA-F361-4FA4-8A68-0AF57EF7D63D}">
      <dgm:prSet/>
      <dgm:spPr/>
      <dgm:t>
        <a:bodyPr/>
        <a:lstStyle/>
        <a:p>
          <a:endParaRPr lang="es-CL"/>
        </a:p>
      </dgm:t>
    </dgm:pt>
    <dgm:pt modelId="{72C3DDB1-9132-41D0-8820-2B24852AE4B5}">
      <dgm:prSet custT="1"/>
      <dgm:spPr/>
      <dgm:t>
        <a:bodyPr/>
        <a:lstStyle/>
        <a:p>
          <a:r>
            <a:rPr lang="es-ES" sz="1800" dirty="0" smtClean="0"/>
            <a:t>Multas, intereses y propinas por cualquier concepto y comisiones </a:t>
          </a:r>
          <a:endParaRPr lang="es-CL" sz="1800" dirty="0"/>
        </a:p>
      </dgm:t>
    </dgm:pt>
    <dgm:pt modelId="{2B0F7631-3F1C-409E-B7BA-3106C7FEBC7F}" type="parTrans" cxnId="{0BB3F81F-29A3-46FE-9A5E-47ED4A2B1138}">
      <dgm:prSet/>
      <dgm:spPr/>
      <dgm:t>
        <a:bodyPr/>
        <a:lstStyle/>
        <a:p>
          <a:endParaRPr lang="es-CL"/>
        </a:p>
      </dgm:t>
    </dgm:pt>
    <dgm:pt modelId="{D9647AB3-8F42-42D9-B694-14DF21490D16}" type="sibTrans" cxnId="{0BB3F81F-29A3-46FE-9A5E-47ED4A2B1138}">
      <dgm:prSet/>
      <dgm:spPr/>
      <dgm:t>
        <a:bodyPr/>
        <a:lstStyle/>
        <a:p>
          <a:endParaRPr lang="es-CL"/>
        </a:p>
      </dgm:t>
    </dgm:pt>
    <dgm:pt modelId="{C4D9644B-F1D8-4899-8E74-030BB6F8959F}">
      <dgm:prSet custT="1"/>
      <dgm:spPr/>
      <dgm:t>
        <a:bodyPr/>
        <a:lstStyle/>
        <a:p>
          <a:r>
            <a:rPr lang="es-ES" sz="1800" dirty="0" smtClean="0"/>
            <a:t>Pagos por adelantado de honorarios </a:t>
          </a:r>
          <a:endParaRPr lang="es-CL" sz="1800" dirty="0"/>
        </a:p>
      </dgm:t>
    </dgm:pt>
    <dgm:pt modelId="{C49FB1EE-C085-4CF0-BFAF-A60B5E45AB26}" type="parTrans" cxnId="{62C8A4D1-7732-4B8A-A4EE-638BB211984B}">
      <dgm:prSet/>
      <dgm:spPr/>
      <dgm:t>
        <a:bodyPr/>
        <a:lstStyle/>
        <a:p>
          <a:endParaRPr lang="es-CL"/>
        </a:p>
      </dgm:t>
    </dgm:pt>
    <dgm:pt modelId="{8BC417A3-003C-4465-95D0-949FEDD86BFE}" type="sibTrans" cxnId="{62C8A4D1-7732-4B8A-A4EE-638BB211984B}">
      <dgm:prSet/>
      <dgm:spPr/>
      <dgm:t>
        <a:bodyPr/>
        <a:lstStyle/>
        <a:p>
          <a:endParaRPr lang="es-CL"/>
        </a:p>
      </dgm:t>
    </dgm:pt>
    <dgm:pt modelId="{A253A1C7-BFC7-4902-BF67-17D3AF1C0DB3}">
      <dgm:prSet phldrT="[Texto]" custT="1"/>
      <dgm:spPr/>
      <dgm:t>
        <a:bodyPr/>
        <a:lstStyle/>
        <a:p>
          <a:r>
            <a:rPr lang="es-ES" sz="1800" dirty="0" smtClean="0"/>
            <a:t>Pago de deudas de la entidad postulante.</a:t>
          </a:r>
          <a:endParaRPr lang="es-CL" sz="1800" dirty="0">
            <a:solidFill>
              <a:schemeClr val="tx2"/>
            </a:solidFill>
          </a:endParaRPr>
        </a:p>
      </dgm:t>
    </dgm:pt>
    <dgm:pt modelId="{83F2BD26-5EAE-49FE-A0DC-B35A531BE980}" type="parTrans" cxnId="{2C9C4C86-F460-4B59-B9C8-92F1A3D5283B}">
      <dgm:prSet/>
      <dgm:spPr/>
      <dgm:t>
        <a:bodyPr/>
        <a:lstStyle/>
        <a:p>
          <a:endParaRPr lang="es-CL"/>
        </a:p>
      </dgm:t>
    </dgm:pt>
    <dgm:pt modelId="{592733B1-CDE3-41B7-8D8D-60EA653521D4}" type="sibTrans" cxnId="{2C9C4C86-F460-4B59-B9C8-92F1A3D5283B}">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735EF3F8-CA71-4747-876C-A63B6BBF5623}" type="pres">
      <dgm:prSet presAssocID="{1D670B24-A46D-4CEC-A425-35B911B32BDF}" presName="linNode" presStyleCnt="0"/>
      <dgm:spPr/>
    </dgm:pt>
    <dgm:pt modelId="{4B09E774-2693-4839-A45E-9D77E6B9EEA1}" type="pres">
      <dgm:prSet presAssocID="{1D670B24-A46D-4CEC-A425-35B911B32BDF}" presName="parentText" presStyleLbl="node1" presStyleIdx="0" presStyleCnt="2" custScaleY="43071">
        <dgm:presLayoutVars>
          <dgm:chMax val="1"/>
          <dgm:bulletEnabled val="1"/>
        </dgm:presLayoutVars>
      </dgm:prSet>
      <dgm:spPr/>
      <dgm:t>
        <a:bodyPr/>
        <a:lstStyle/>
        <a:p>
          <a:endParaRPr lang="es-CL"/>
        </a:p>
      </dgm:t>
    </dgm:pt>
    <dgm:pt modelId="{11A4FAF8-DFAF-4623-ACF7-F60A4E8E9B36}" type="pres">
      <dgm:prSet presAssocID="{1D670B24-A46D-4CEC-A425-35B911B32BDF}" presName="descendantText" presStyleLbl="alignAccFollowNode1" presStyleIdx="0" presStyleCnt="2" custScaleY="30442">
        <dgm:presLayoutVars>
          <dgm:bulletEnabled val="1"/>
        </dgm:presLayoutVars>
      </dgm:prSet>
      <dgm:spPr/>
      <dgm:t>
        <a:bodyPr/>
        <a:lstStyle/>
        <a:p>
          <a:endParaRPr lang="es-CL"/>
        </a:p>
      </dgm:t>
    </dgm:pt>
    <dgm:pt modelId="{0A9A0AAE-5B9B-4C2F-ACCC-EA10B4AD3B6C}" type="pres">
      <dgm:prSet presAssocID="{C92577D9-E9F9-48EA-B8A9-EE558A0ADCEA}" presName="sp" presStyleCnt="0"/>
      <dgm:spPr/>
    </dgm:pt>
    <dgm:pt modelId="{0653D248-E89F-40F1-AF08-715DEF083355}" type="pres">
      <dgm:prSet presAssocID="{C6956611-EEDC-49FA-AAFC-4252932870DA}" presName="linNode" presStyleCnt="0"/>
      <dgm:spPr/>
    </dgm:pt>
    <dgm:pt modelId="{91329704-7A11-4644-ADDB-220277941094}" type="pres">
      <dgm:prSet presAssocID="{C6956611-EEDC-49FA-AAFC-4252932870DA}" presName="parentText" presStyleLbl="node1" presStyleIdx="1" presStyleCnt="2">
        <dgm:presLayoutVars>
          <dgm:chMax val="1"/>
          <dgm:bulletEnabled val="1"/>
        </dgm:presLayoutVars>
      </dgm:prSet>
      <dgm:spPr/>
      <dgm:t>
        <a:bodyPr/>
        <a:lstStyle/>
        <a:p>
          <a:endParaRPr lang="es-CL"/>
        </a:p>
      </dgm:t>
    </dgm:pt>
    <dgm:pt modelId="{28003FEF-75F7-4B0F-8884-6F6712AD5261}" type="pres">
      <dgm:prSet presAssocID="{C6956611-EEDC-49FA-AAFC-4252932870DA}" presName="descendantText" presStyleLbl="alignAccFollowNode1" presStyleIdx="1" presStyleCnt="2" custScaleY="153056">
        <dgm:presLayoutVars>
          <dgm:bulletEnabled val="1"/>
        </dgm:presLayoutVars>
      </dgm:prSet>
      <dgm:spPr/>
      <dgm:t>
        <a:bodyPr/>
        <a:lstStyle/>
        <a:p>
          <a:endParaRPr lang="es-CL"/>
        </a:p>
      </dgm:t>
    </dgm:pt>
  </dgm:ptLst>
  <dgm:cxnLst>
    <dgm:cxn modelId="{B97849A1-30CF-4818-B87B-9C36A9D60D09}" type="presOf" srcId="{72C3DDB1-9132-41D0-8820-2B24852AE4B5}" destId="{28003FEF-75F7-4B0F-8884-6F6712AD5261}" srcOrd="0" destOrd="3" presId="urn:microsoft.com/office/officeart/2005/8/layout/vList5"/>
    <dgm:cxn modelId="{8E51BDD0-BC03-405D-B46D-DEC6137A3320}" type="presOf" srcId="{B6FF4122-515A-413F-808E-C02541812AC0}" destId="{11A4FAF8-DFAF-4623-ACF7-F60A4E8E9B36}" srcOrd="0" destOrd="0" presId="urn:microsoft.com/office/officeart/2005/8/layout/vList5"/>
    <dgm:cxn modelId="{354184B2-4EA3-4418-BA02-2957B0CC001B}" srcId="{C6956611-EEDC-49FA-AAFC-4252932870DA}" destId="{71B2C90B-E45B-4E11-9C8A-D8994535BDE8}" srcOrd="4" destOrd="0" parTransId="{A6192E82-A62B-4075-8D48-FA8C38610C87}" sibTransId="{4804403B-B3E1-43E2-BF03-C9F50BCEE506}"/>
    <dgm:cxn modelId="{4ADCB5A8-A7D4-4E3C-8B4A-DE03B0FC9E37}" type="presOf" srcId="{CFB5A782-6589-440B-85C9-F22CAB1E92A0}" destId="{28003FEF-75F7-4B0F-8884-6F6712AD5261}" srcOrd="0" destOrd="0" presId="urn:microsoft.com/office/officeart/2005/8/layout/vList5"/>
    <dgm:cxn modelId="{98C859DA-F361-4FA4-8A68-0AF57EF7D63D}" srcId="{C6956611-EEDC-49FA-AAFC-4252932870DA}" destId="{13B4D306-76C9-49FA-B844-1633540CCA80}" srcOrd="6" destOrd="0" parTransId="{F3B7EEE7-4540-44A0-A047-FFE9B050888F}" sibTransId="{8341DE8A-3B50-4515-8F7A-4E400F07C7E8}"/>
    <dgm:cxn modelId="{AC7C83A5-32D9-4917-8186-94F66B93F6F1}" type="presOf" srcId="{C6956611-EEDC-49FA-AAFC-4252932870DA}" destId="{91329704-7A11-4644-ADDB-220277941094}" srcOrd="0" destOrd="0" presId="urn:microsoft.com/office/officeart/2005/8/layout/vList5"/>
    <dgm:cxn modelId="{392CB536-695A-406D-A943-ADBB9BC08670}" srcId="{01ACEEEB-E456-4196-9906-12BB9708089B}" destId="{C6956611-EEDC-49FA-AAFC-4252932870DA}" srcOrd="1" destOrd="0" parTransId="{4E8483EB-7D19-49CE-89BC-F53DAE93C9E4}" sibTransId="{BA5A5C4C-1411-4B53-8F57-B2855906342D}"/>
    <dgm:cxn modelId="{D7E25F75-845A-4A4D-B5E0-F7B6C9530729}" srcId="{C6956611-EEDC-49FA-AAFC-4252932870DA}" destId="{31827F71-B23F-46BE-8F01-DB2B4F1E704E}" srcOrd="2" destOrd="0" parTransId="{E78900F6-15C3-46CB-8151-D319BC6BD467}" sibTransId="{60B945C7-02B6-496C-8906-A2E7CB48AFEC}"/>
    <dgm:cxn modelId="{CDEBE3B6-3840-4854-A4EB-F104BCBA3903}" srcId="{C6956611-EEDC-49FA-AAFC-4252932870DA}" destId="{CFB5A782-6589-440B-85C9-F22CAB1E92A0}" srcOrd="0" destOrd="0" parTransId="{45AEBA6D-EFB6-45AE-8F73-74D1731FE020}" sibTransId="{B9AD2950-1D13-4476-BB13-2D2643980B15}"/>
    <dgm:cxn modelId="{AC0E4971-22C4-4929-9DCB-95B9D4FC39B9}" type="presOf" srcId="{A253A1C7-BFC7-4902-BF67-17D3AF1C0DB3}" destId="{28003FEF-75F7-4B0F-8884-6F6712AD5261}" srcOrd="0" destOrd="1" presId="urn:microsoft.com/office/officeart/2005/8/layout/vList5"/>
    <dgm:cxn modelId="{BDFBB0EF-EAD9-4FB1-9258-5A966051ABA0}" type="presOf" srcId="{01ACEEEB-E456-4196-9906-12BB9708089B}" destId="{6C27C6FC-BF0D-4649-99CB-2D63F8A47483}" srcOrd="0" destOrd="0" presId="urn:microsoft.com/office/officeart/2005/8/layout/vList5"/>
    <dgm:cxn modelId="{34D18D11-7F9C-4D2E-B911-1E1DAB4141A6}" srcId="{01ACEEEB-E456-4196-9906-12BB9708089B}" destId="{1D670B24-A46D-4CEC-A425-35B911B32BDF}" srcOrd="0" destOrd="0" parTransId="{10521CFC-0F27-494F-8829-98456CE5291F}" sibTransId="{C92577D9-E9F9-48EA-B8A9-EE558A0ADCEA}"/>
    <dgm:cxn modelId="{62C8A4D1-7732-4B8A-A4EE-638BB211984B}" srcId="{C6956611-EEDC-49FA-AAFC-4252932870DA}" destId="{C4D9644B-F1D8-4899-8E74-030BB6F8959F}" srcOrd="5" destOrd="0" parTransId="{C49FB1EE-C085-4CF0-BFAF-A60B5E45AB26}" sibTransId="{8BC417A3-003C-4465-95D0-949FEDD86BFE}"/>
    <dgm:cxn modelId="{FE127D82-3996-4825-882A-29D649BC61FF}" srcId="{1D670B24-A46D-4CEC-A425-35B911B32BDF}" destId="{B6FF4122-515A-413F-808E-C02541812AC0}" srcOrd="0" destOrd="0" parTransId="{DDF207E8-0C15-48F7-9574-19DB8F93F43E}" sibTransId="{2C93E5C9-5A94-4251-862B-51803AEAA351}"/>
    <dgm:cxn modelId="{3CF4DCBE-4E04-441B-B143-E4DBC502C088}" type="presOf" srcId="{71B2C90B-E45B-4E11-9C8A-D8994535BDE8}" destId="{28003FEF-75F7-4B0F-8884-6F6712AD5261}" srcOrd="0" destOrd="4" presId="urn:microsoft.com/office/officeart/2005/8/layout/vList5"/>
    <dgm:cxn modelId="{9E366477-C62F-481A-B00D-E0081999CCC6}" type="presOf" srcId="{31827F71-B23F-46BE-8F01-DB2B4F1E704E}" destId="{28003FEF-75F7-4B0F-8884-6F6712AD5261}" srcOrd="0" destOrd="2" presId="urn:microsoft.com/office/officeart/2005/8/layout/vList5"/>
    <dgm:cxn modelId="{0BB3F81F-29A3-46FE-9A5E-47ED4A2B1138}" srcId="{C6956611-EEDC-49FA-AAFC-4252932870DA}" destId="{72C3DDB1-9132-41D0-8820-2B24852AE4B5}" srcOrd="3" destOrd="0" parTransId="{2B0F7631-3F1C-409E-B7BA-3106C7FEBC7F}" sibTransId="{D9647AB3-8F42-42D9-B694-14DF21490D16}"/>
    <dgm:cxn modelId="{B1DE3B24-0368-424F-9288-BA4DEFA94CD7}" type="presOf" srcId="{C4D9644B-F1D8-4899-8E74-030BB6F8959F}" destId="{28003FEF-75F7-4B0F-8884-6F6712AD5261}" srcOrd="0" destOrd="5" presId="urn:microsoft.com/office/officeart/2005/8/layout/vList5"/>
    <dgm:cxn modelId="{A5C8EA4E-99D8-42D6-B4D6-08B2E73EF3A3}" type="presOf" srcId="{13B4D306-76C9-49FA-B844-1633540CCA80}" destId="{28003FEF-75F7-4B0F-8884-6F6712AD5261}" srcOrd="0" destOrd="6" presId="urn:microsoft.com/office/officeart/2005/8/layout/vList5"/>
    <dgm:cxn modelId="{2C9C4C86-F460-4B59-B9C8-92F1A3D5283B}" srcId="{C6956611-EEDC-49FA-AAFC-4252932870DA}" destId="{A253A1C7-BFC7-4902-BF67-17D3AF1C0DB3}" srcOrd="1" destOrd="0" parTransId="{83F2BD26-5EAE-49FE-A0DC-B35A531BE980}" sibTransId="{592733B1-CDE3-41B7-8D8D-60EA653521D4}"/>
    <dgm:cxn modelId="{AF2F9EC2-02B2-409E-84D0-316D8D2994AD}" type="presOf" srcId="{1D670B24-A46D-4CEC-A425-35B911B32BDF}" destId="{4B09E774-2693-4839-A45E-9D77E6B9EEA1}" srcOrd="0" destOrd="0" presId="urn:microsoft.com/office/officeart/2005/8/layout/vList5"/>
    <dgm:cxn modelId="{307C011F-4648-4767-9017-7B33A3E029AC}" type="presParOf" srcId="{6C27C6FC-BF0D-4649-99CB-2D63F8A47483}" destId="{735EF3F8-CA71-4747-876C-A63B6BBF5623}" srcOrd="0" destOrd="0" presId="urn:microsoft.com/office/officeart/2005/8/layout/vList5"/>
    <dgm:cxn modelId="{90E55177-6397-4F98-9F9B-763D9FAB168E}" type="presParOf" srcId="{735EF3F8-CA71-4747-876C-A63B6BBF5623}" destId="{4B09E774-2693-4839-A45E-9D77E6B9EEA1}" srcOrd="0" destOrd="0" presId="urn:microsoft.com/office/officeart/2005/8/layout/vList5"/>
    <dgm:cxn modelId="{A48B6B34-E9EC-4D96-B536-D7E9365AE29C}" type="presParOf" srcId="{735EF3F8-CA71-4747-876C-A63B6BBF5623}" destId="{11A4FAF8-DFAF-4623-ACF7-F60A4E8E9B36}" srcOrd="1" destOrd="0" presId="urn:microsoft.com/office/officeart/2005/8/layout/vList5"/>
    <dgm:cxn modelId="{588D2895-9D5D-4DBE-8952-9CCF8818068B}" type="presParOf" srcId="{6C27C6FC-BF0D-4649-99CB-2D63F8A47483}" destId="{0A9A0AAE-5B9B-4C2F-ACCC-EA10B4AD3B6C}" srcOrd="1" destOrd="0" presId="urn:microsoft.com/office/officeart/2005/8/layout/vList5"/>
    <dgm:cxn modelId="{69E51596-A983-4DEA-91BA-AC6231917982}" type="presParOf" srcId="{6C27C6FC-BF0D-4649-99CB-2D63F8A47483}" destId="{0653D248-E89F-40F1-AF08-715DEF083355}" srcOrd="2" destOrd="0" presId="urn:microsoft.com/office/officeart/2005/8/layout/vList5"/>
    <dgm:cxn modelId="{C4E37689-C136-4DE0-842B-5EA2BF6063F0}" type="presParOf" srcId="{0653D248-E89F-40F1-AF08-715DEF083355}" destId="{91329704-7A11-4644-ADDB-220277941094}" srcOrd="0" destOrd="0" presId="urn:microsoft.com/office/officeart/2005/8/layout/vList5"/>
    <dgm:cxn modelId="{61F6437D-362D-48BA-A665-FD77A88D59D3}" type="presParOf" srcId="{0653D248-E89F-40F1-AF08-715DEF083355}" destId="{28003FEF-75F7-4B0F-8884-6F6712AD5261}"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C6956611-EEDC-49FA-AAFC-4252932870DA}">
      <dgm:prSet phldrT="[Texto]"/>
      <dgm:spPr/>
      <dgm:t>
        <a:bodyPr/>
        <a:lstStyle/>
        <a:p>
          <a:r>
            <a:rPr lang="es-CL" dirty="0" smtClean="0">
              <a:solidFill>
                <a:schemeClr val="bg1"/>
              </a:solidFill>
            </a:rPr>
            <a:t>¿Qué ítems no financia?</a:t>
          </a:r>
          <a:endParaRPr lang="es-CL" dirty="0">
            <a:solidFill>
              <a:schemeClr val="bg1"/>
            </a:solidFill>
          </a:endParaRPr>
        </a:p>
      </dgm:t>
    </dgm:pt>
    <dgm:pt modelId="{4E8483EB-7D19-49CE-89BC-F53DAE93C9E4}" type="parTrans" cxnId="{392CB536-695A-406D-A943-ADBB9BC08670}">
      <dgm:prSet/>
      <dgm:spPr/>
      <dgm:t>
        <a:bodyPr/>
        <a:lstStyle/>
        <a:p>
          <a:endParaRPr lang="es-CL"/>
        </a:p>
      </dgm:t>
    </dgm:pt>
    <dgm:pt modelId="{BA5A5C4C-1411-4B53-8F57-B2855906342D}" type="sibTrans" cxnId="{392CB536-695A-406D-A943-ADBB9BC08670}">
      <dgm:prSet/>
      <dgm:spPr/>
      <dgm:t>
        <a:bodyPr/>
        <a:lstStyle/>
        <a:p>
          <a:endParaRPr lang="es-CL"/>
        </a:p>
      </dgm:t>
    </dgm:pt>
    <dgm:pt modelId="{76AD0D70-212E-4487-9132-131EAB02EE6B}">
      <dgm:prSet/>
      <dgm:spPr/>
      <dgm:t>
        <a:bodyPr/>
        <a:lstStyle/>
        <a:p>
          <a:r>
            <a:rPr lang="es-ES" smtClean="0"/>
            <a:t>Gastos respaldados por boletas de compra venta por valores superiores a 1 UTM </a:t>
          </a:r>
          <a:endParaRPr lang="es-CL"/>
        </a:p>
      </dgm:t>
    </dgm:pt>
    <dgm:pt modelId="{02AADAA3-E8E7-4345-9781-1D80F949260D}" type="parTrans" cxnId="{90E704E0-1268-43A0-A183-7CC3DBD4CDF5}">
      <dgm:prSet/>
      <dgm:spPr/>
      <dgm:t>
        <a:bodyPr/>
        <a:lstStyle/>
        <a:p>
          <a:endParaRPr lang="es-CL"/>
        </a:p>
      </dgm:t>
    </dgm:pt>
    <dgm:pt modelId="{3DAB5475-5F4A-4801-9BFB-CFA52C19816B}" type="sibTrans" cxnId="{90E704E0-1268-43A0-A183-7CC3DBD4CDF5}">
      <dgm:prSet/>
      <dgm:spPr/>
      <dgm:t>
        <a:bodyPr/>
        <a:lstStyle/>
        <a:p>
          <a:endParaRPr lang="es-CL"/>
        </a:p>
      </dgm:t>
    </dgm:pt>
    <dgm:pt modelId="{764B1333-D98F-4577-9B59-E8EBA2A7916C}">
      <dgm:prSet/>
      <dgm:spPr/>
      <dgm:t>
        <a:bodyPr/>
        <a:lstStyle/>
        <a:p>
          <a:r>
            <a:rPr lang="es-ES" smtClean="0"/>
            <a:t>Gastos respaldados con fotocopias de boletas o facturas </a:t>
          </a:r>
          <a:endParaRPr lang="es-CL"/>
        </a:p>
      </dgm:t>
    </dgm:pt>
    <dgm:pt modelId="{36DF74CE-67C2-45E0-A695-B18C51385410}" type="parTrans" cxnId="{9D95FD55-B1FF-4F3E-89AE-43B19FAC4553}">
      <dgm:prSet/>
      <dgm:spPr/>
      <dgm:t>
        <a:bodyPr/>
        <a:lstStyle/>
        <a:p>
          <a:endParaRPr lang="es-CL"/>
        </a:p>
      </dgm:t>
    </dgm:pt>
    <dgm:pt modelId="{24D5CC33-57E6-4BBF-853A-556E08B43DB3}" type="sibTrans" cxnId="{9D95FD55-B1FF-4F3E-89AE-43B19FAC4553}">
      <dgm:prSet/>
      <dgm:spPr/>
      <dgm:t>
        <a:bodyPr/>
        <a:lstStyle/>
        <a:p>
          <a:endParaRPr lang="es-CL"/>
        </a:p>
      </dgm:t>
    </dgm:pt>
    <dgm:pt modelId="{FD8941D7-4D03-40D7-931A-A7ECA335B03F}">
      <dgm:prSet/>
      <dgm:spPr/>
      <dgm:t>
        <a:bodyPr/>
        <a:lstStyle/>
        <a:p>
          <a:r>
            <a:rPr lang="es-ES" smtClean="0"/>
            <a:t>Gastos respaldados con documentos sobrescritos o enmendados </a:t>
          </a:r>
          <a:endParaRPr lang="es-CL"/>
        </a:p>
      </dgm:t>
    </dgm:pt>
    <dgm:pt modelId="{D9827EEE-62EB-4113-AA3E-D64A587B0481}" type="parTrans" cxnId="{A61A6A71-2D9B-443C-A9B9-E0D08429A6BD}">
      <dgm:prSet/>
      <dgm:spPr/>
      <dgm:t>
        <a:bodyPr/>
        <a:lstStyle/>
        <a:p>
          <a:endParaRPr lang="es-CL"/>
        </a:p>
      </dgm:t>
    </dgm:pt>
    <dgm:pt modelId="{B4619B87-0E99-4506-9A09-28541DC07843}" type="sibTrans" cxnId="{A61A6A71-2D9B-443C-A9B9-E0D08429A6BD}">
      <dgm:prSet/>
      <dgm:spPr/>
      <dgm:t>
        <a:bodyPr/>
        <a:lstStyle/>
        <a:p>
          <a:endParaRPr lang="es-CL"/>
        </a:p>
      </dgm:t>
    </dgm:pt>
    <dgm:pt modelId="{1DDE8333-EEF0-4F63-BCE2-7D86206A9E75}">
      <dgm:prSet/>
      <dgm:spPr/>
      <dgm:t>
        <a:bodyPr/>
        <a:lstStyle/>
        <a:p>
          <a:r>
            <a:rPr lang="es-ES" smtClean="0"/>
            <a:t>Gastos respaldados por recibos simples por traslados, por servicios o por compras. </a:t>
          </a:r>
          <a:endParaRPr lang="es-CL"/>
        </a:p>
      </dgm:t>
    </dgm:pt>
    <dgm:pt modelId="{32736DF6-BF1D-411C-9133-2126BAB252CA}" type="parTrans" cxnId="{486E5EAF-BC87-46DC-8A41-07D52A9FCF88}">
      <dgm:prSet/>
      <dgm:spPr/>
      <dgm:t>
        <a:bodyPr/>
        <a:lstStyle/>
        <a:p>
          <a:endParaRPr lang="es-CL"/>
        </a:p>
      </dgm:t>
    </dgm:pt>
    <dgm:pt modelId="{A9E47BCB-6A29-49C6-BC14-7B9E2922B89E}" type="sibTrans" cxnId="{486E5EAF-BC87-46DC-8A41-07D52A9FCF88}">
      <dgm:prSet/>
      <dgm:spPr/>
      <dgm:t>
        <a:bodyPr/>
        <a:lstStyle/>
        <a:p>
          <a:endParaRPr lang="es-CL"/>
        </a:p>
      </dgm:t>
    </dgm:pt>
    <dgm:pt modelId="{3ED02D6E-6BD8-4BE9-8B78-D53FAE93B5F3}">
      <dgm:prSet/>
      <dgm:spPr/>
      <dgm:t>
        <a:bodyPr/>
        <a:lstStyle/>
        <a:p>
          <a:r>
            <a:rPr lang="es-ES" smtClean="0"/>
            <a:t>Gastos que no se encuentren autorizados en el presupuesto aprobado a la Institución </a:t>
          </a:r>
          <a:endParaRPr lang="es-CL"/>
        </a:p>
      </dgm:t>
    </dgm:pt>
    <dgm:pt modelId="{174C4A61-0AFA-43CE-BD32-1BD18472BCAC}" type="parTrans" cxnId="{5029AFE6-B399-4071-948D-68F2307C0CEB}">
      <dgm:prSet/>
      <dgm:spPr/>
      <dgm:t>
        <a:bodyPr/>
        <a:lstStyle/>
        <a:p>
          <a:endParaRPr lang="es-CL"/>
        </a:p>
      </dgm:t>
    </dgm:pt>
    <dgm:pt modelId="{E5B8B699-BB8B-4EB2-B773-0171AA159929}" type="sibTrans" cxnId="{5029AFE6-B399-4071-948D-68F2307C0CEB}">
      <dgm:prSet/>
      <dgm:spPr/>
      <dgm:t>
        <a:bodyPr/>
        <a:lstStyle/>
        <a:p>
          <a:endParaRPr lang="es-CL"/>
        </a:p>
      </dgm:t>
    </dgm:pt>
    <dgm:pt modelId="{0CD34837-3050-4C76-BE70-1CE511C1F3E2}">
      <dgm:prSet/>
      <dgm:spPr/>
      <dgm:t>
        <a:bodyPr/>
        <a:lstStyle/>
        <a:p>
          <a:r>
            <a:rPr lang="es-ES" smtClean="0"/>
            <a:t>Gastos que excedan a los montos autorizados por ítem </a:t>
          </a:r>
          <a:endParaRPr lang="es-CL"/>
        </a:p>
      </dgm:t>
    </dgm:pt>
    <dgm:pt modelId="{4C690F3D-8E07-4EE4-AA8D-231E6E65F1FC}" type="parTrans" cxnId="{A7F54E5C-ED70-4051-B815-4430B48BFD6B}">
      <dgm:prSet/>
      <dgm:spPr/>
      <dgm:t>
        <a:bodyPr/>
        <a:lstStyle/>
        <a:p>
          <a:endParaRPr lang="es-CL"/>
        </a:p>
      </dgm:t>
    </dgm:pt>
    <dgm:pt modelId="{3427463B-D259-4CD3-A563-0B465DEEE76B}" type="sibTrans" cxnId="{A7F54E5C-ED70-4051-B815-4430B48BFD6B}">
      <dgm:prSet/>
      <dgm:spPr/>
      <dgm:t>
        <a:bodyPr/>
        <a:lstStyle/>
        <a:p>
          <a:endParaRPr lang="es-CL"/>
        </a:p>
      </dgm:t>
    </dgm:pt>
    <dgm:pt modelId="{574FEA15-1BB7-41DE-A0EE-2B75FC17CB04}">
      <dgm:prSet/>
      <dgm:spPr/>
      <dgm:t>
        <a:bodyPr/>
        <a:lstStyle/>
        <a:p>
          <a:r>
            <a:rPr lang="es-ES" smtClean="0"/>
            <a:t>Gastos por concepto de bebidas alcohólicas y cigarrillos </a:t>
          </a:r>
          <a:endParaRPr lang="es-CL"/>
        </a:p>
      </dgm:t>
    </dgm:pt>
    <dgm:pt modelId="{77183FF8-8634-43BE-A52A-B1A6A64BBA2C}" type="parTrans" cxnId="{8D4D4254-3A53-4A87-9148-67EF963204B9}">
      <dgm:prSet/>
      <dgm:spPr/>
      <dgm:t>
        <a:bodyPr/>
        <a:lstStyle/>
        <a:p>
          <a:endParaRPr lang="es-CL"/>
        </a:p>
      </dgm:t>
    </dgm:pt>
    <dgm:pt modelId="{76519B18-066D-41E2-8F89-C26A4BBCF55A}" type="sibTrans" cxnId="{8D4D4254-3A53-4A87-9148-67EF963204B9}">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0653D248-E89F-40F1-AF08-715DEF083355}" type="pres">
      <dgm:prSet presAssocID="{C6956611-EEDC-49FA-AAFC-4252932870DA}" presName="linNode" presStyleCnt="0"/>
      <dgm:spPr/>
    </dgm:pt>
    <dgm:pt modelId="{91329704-7A11-4644-ADDB-220277941094}" type="pres">
      <dgm:prSet presAssocID="{C6956611-EEDC-49FA-AAFC-4252932870DA}" presName="parentText" presStyleLbl="node1" presStyleIdx="0" presStyleCnt="1">
        <dgm:presLayoutVars>
          <dgm:chMax val="1"/>
          <dgm:bulletEnabled val="1"/>
        </dgm:presLayoutVars>
      </dgm:prSet>
      <dgm:spPr/>
      <dgm:t>
        <a:bodyPr/>
        <a:lstStyle/>
        <a:p>
          <a:endParaRPr lang="es-CL"/>
        </a:p>
      </dgm:t>
    </dgm:pt>
    <dgm:pt modelId="{28003FEF-75F7-4B0F-8884-6F6712AD5261}" type="pres">
      <dgm:prSet presAssocID="{C6956611-EEDC-49FA-AAFC-4252932870DA}" presName="descendantText" presStyleLbl="alignAccFollowNode1" presStyleIdx="0" presStyleCnt="1" custScaleY="153056">
        <dgm:presLayoutVars>
          <dgm:bulletEnabled val="1"/>
        </dgm:presLayoutVars>
      </dgm:prSet>
      <dgm:spPr/>
      <dgm:t>
        <a:bodyPr/>
        <a:lstStyle/>
        <a:p>
          <a:endParaRPr lang="es-CL"/>
        </a:p>
      </dgm:t>
    </dgm:pt>
  </dgm:ptLst>
  <dgm:cxnLst>
    <dgm:cxn modelId="{84D3AD82-D4B3-404E-A30E-1CD419055314}" type="presOf" srcId="{FD8941D7-4D03-40D7-931A-A7ECA335B03F}" destId="{28003FEF-75F7-4B0F-8884-6F6712AD5261}" srcOrd="0" destOrd="2" presId="urn:microsoft.com/office/officeart/2005/8/layout/vList5"/>
    <dgm:cxn modelId="{1C6816F3-C961-436A-93EA-10E8FE270527}" type="presOf" srcId="{C6956611-EEDC-49FA-AAFC-4252932870DA}" destId="{91329704-7A11-4644-ADDB-220277941094}" srcOrd="0" destOrd="0" presId="urn:microsoft.com/office/officeart/2005/8/layout/vList5"/>
    <dgm:cxn modelId="{ADAD1282-CA77-4BAB-A803-3EC9218CE4EA}" type="presOf" srcId="{1DDE8333-EEF0-4F63-BCE2-7D86206A9E75}" destId="{28003FEF-75F7-4B0F-8884-6F6712AD5261}" srcOrd="0" destOrd="3" presId="urn:microsoft.com/office/officeart/2005/8/layout/vList5"/>
    <dgm:cxn modelId="{5029AFE6-B399-4071-948D-68F2307C0CEB}" srcId="{C6956611-EEDC-49FA-AAFC-4252932870DA}" destId="{3ED02D6E-6BD8-4BE9-8B78-D53FAE93B5F3}" srcOrd="4" destOrd="0" parTransId="{174C4A61-0AFA-43CE-BD32-1BD18472BCAC}" sibTransId="{E5B8B699-BB8B-4EB2-B773-0171AA159929}"/>
    <dgm:cxn modelId="{A7F54E5C-ED70-4051-B815-4430B48BFD6B}" srcId="{C6956611-EEDC-49FA-AAFC-4252932870DA}" destId="{0CD34837-3050-4C76-BE70-1CE511C1F3E2}" srcOrd="5" destOrd="0" parTransId="{4C690F3D-8E07-4EE4-AA8D-231E6E65F1FC}" sibTransId="{3427463B-D259-4CD3-A563-0B465DEEE76B}"/>
    <dgm:cxn modelId="{A61A6A71-2D9B-443C-A9B9-E0D08429A6BD}" srcId="{C6956611-EEDC-49FA-AAFC-4252932870DA}" destId="{FD8941D7-4D03-40D7-931A-A7ECA335B03F}" srcOrd="2" destOrd="0" parTransId="{D9827EEE-62EB-4113-AA3E-D64A587B0481}" sibTransId="{B4619B87-0E99-4506-9A09-28541DC07843}"/>
    <dgm:cxn modelId="{392CB536-695A-406D-A943-ADBB9BC08670}" srcId="{01ACEEEB-E456-4196-9906-12BB9708089B}" destId="{C6956611-EEDC-49FA-AAFC-4252932870DA}" srcOrd="0" destOrd="0" parTransId="{4E8483EB-7D19-49CE-89BC-F53DAE93C9E4}" sibTransId="{BA5A5C4C-1411-4B53-8F57-B2855906342D}"/>
    <dgm:cxn modelId="{3001810C-4703-4226-B92E-D59BD50E8412}" type="presOf" srcId="{574FEA15-1BB7-41DE-A0EE-2B75FC17CB04}" destId="{28003FEF-75F7-4B0F-8884-6F6712AD5261}" srcOrd="0" destOrd="6" presId="urn:microsoft.com/office/officeart/2005/8/layout/vList5"/>
    <dgm:cxn modelId="{486E5EAF-BC87-46DC-8A41-07D52A9FCF88}" srcId="{C6956611-EEDC-49FA-AAFC-4252932870DA}" destId="{1DDE8333-EEF0-4F63-BCE2-7D86206A9E75}" srcOrd="3" destOrd="0" parTransId="{32736DF6-BF1D-411C-9133-2126BAB252CA}" sibTransId="{A9E47BCB-6A29-49C6-BC14-7B9E2922B89E}"/>
    <dgm:cxn modelId="{2962E3C8-D450-4AA9-8EE9-F973D9B3E7F0}" type="presOf" srcId="{3ED02D6E-6BD8-4BE9-8B78-D53FAE93B5F3}" destId="{28003FEF-75F7-4B0F-8884-6F6712AD5261}" srcOrd="0" destOrd="4" presId="urn:microsoft.com/office/officeart/2005/8/layout/vList5"/>
    <dgm:cxn modelId="{83978C6D-E33B-40D4-B70C-EB31F56CBA0D}" type="presOf" srcId="{76AD0D70-212E-4487-9132-131EAB02EE6B}" destId="{28003FEF-75F7-4B0F-8884-6F6712AD5261}" srcOrd="0" destOrd="0" presId="urn:microsoft.com/office/officeart/2005/8/layout/vList5"/>
    <dgm:cxn modelId="{90E704E0-1268-43A0-A183-7CC3DBD4CDF5}" srcId="{C6956611-EEDC-49FA-AAFC-4252932870DA}" destId="{76AD0D70-212E-4487-9132-131EAB02EE6B}" srcOrd="0" destOrd="0" parTransId="{02AADAA3-E8E7-4345-9781-1D80F949260D}" sibTransId="{3DAB5475-5F4A-4801-9BFB-CFA52C19816B}"/>
    <dgm:cxn modelId="{8D4D4254-3A53-4A87-9148-67EF963204B9}" srcId="{C6956611-EEDC-49FA-AAFC-4252932870DA}" destId="{574FEA15-1BB7-41DE-A0EE-2B75FC17CB04}" srcOrd="6" destOrd="0" parTransId="{77183FF8-8634-43BE-A52A-B1A6A64BBA2C}" sibTransId="{76519B18-066D-41E2-8F89-C26A4BBCF55A}"/>
    <dgm:cxn modelId="{926588FE-A72E-4A24-AC75-FA19BA984310}" type="presOf" srcId="{01ACEEEB-E456-4196-9906-12BB9708089B}" destId="{6C27C6FC-BF0D-4649-99CB-2D63F8A47483}" srcOrd="0" destOrd="0" presId="urn:microsoft.com/office/officeart/2005/8/layout/vList5"/>
    <dgm:cxn modelId="{9D95FD55-B1FF-4F3E-89AE-43B19FAC4553}" srcId="{C6956611-EEDC-49FA-AAFC-4252932870DA}" destId="{764B1333-D98F-4577-9B59-E8EBA2A7916C}" srcOrd="1" destOrd="0" parTransId="{36DF74CE-67C2-45E0-A695-B18C51385410}" sibTransId="{24D5CC33-57E6-4BBF-853A-556E08B43DB3}"/>
    <dgm:cxn modelId="{2173F779-AD90-4BBC-AD53-3EDAC5B346D0}" type="presOf" srcId="{764B1333-D98F-4577-9B59-E8EBA2A7916C}" destId="{28003FEF-75F7-4B0F-8884-6F6712AD5261}" srcOrd="0" destOrd="1" presId="urn:microsoft.com/office/officeart/2005/8/layout/vList5"/>
    <dgm:cxn modelId="{24034647-F759-4F2D-9979-A3A69D957134}" type="presOf" srcId="{0CD34837-3050-4C76-BE70-1CE511C1F3E2}" destId="{28003FEF-75F7-4B0F-8884-6F6712AD5261}" srcOrd="0" destOrd="5" presId="urn:microsoft.com/office/officeart/2005/8/layout/vList5"/>
    <dgm:cxn modelId="{07389270-3BF1-4A17-92FF-E54D2FB4A83D}" type="presParOf" srcId="{6C27C6FC-BF0D-4649-99CB-2D63F8A47483}" destId="{0653D248-E89F-40F1-AF08-715DEF083355}" srcOrd="0" destOrd="0" presId="urn:microsoft.com/office/officeart/2005/8/layout/vList5"/>
    <dgm:cxn modelId="{6E86FCCC-C2B4-4D47-B431-D891C6BC8498}" type="presParOf" srcId="{0653D248-E89F-40F1-AF08-715DEF083355}" destId="{91329704-7A11-4644-ADDB-220277941094}" srcOrd="0" destOrd="0" presId="urn:microsoft.com/office/officeart/2005/8/layout/vList5"/>
    <dgm:cxn modelId="{97A30425-AACA-480D-9629-C78F8F155B8D}" type="presParOf" srcId="{0653D248-E89F-40F1-AF08-715DEF083355}" destId="{28003FEF-75F7-4B0F-8884-6F6712AD5261}"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1D670B24-A46D-4CEC-A425-35B911B32BDF}">
      <dgm:prSet phldrT="[Texto]"/>
      <dgm:spPr/>
      <dgm:t>
        <a:bodyPr/>
        <a:lstStyle/>
        <a:p>
          <a:r>
            <a:rPr lang="es-CL" dirty="0" smtClean="0"/>
            <a:t>Gastos de Operación</a:t>
          </a:r>
          <a:endParaRPr lang="es-CL" dirty="0"/>
        </a:p>
      </dgm:t>
    </dgm:pt>
    <dgm:pt modelId="{10521CFC-0F27-494F-8829-98456CE5291F}" type="parTrans" cxnId="{34D18D11-7F9C-4D2E-B911-1E1DAB4141A6}">
      <dgm:prSet/>
      <dgm:spPr/>
      <dgm:t>
        <a:bodyPr/>
        <a:lstStyle/>
        <a:p>
          <a:endParaRPr lang="es-CL"/>
        </a:p>
      </dgm:t>
    </dgm:pt>
    <dgm:pt modelId="{C92577D9-E9F9-48EA-B8A9-EE558A0ADCEA}" type="sibTrans" cxnId="{34D18D11-7F9C-4D2E-B911-1E1DAB4141A6}">
      <dgm:prSet/>
      <dgm:spPr/>
      <dgm:t>
        <a:bodyPr/>
        <a:lstStyle/>
        <a:p>
          <a:endParaRPr lang="es-CL"/>
        </a:p>
      </dgm:t>
    </dgm:pt>
    <dgm:pt modelId="{C6956611-EEDC-49FA-AAFC-4252932870DA}">
      <dgm:prSet phldrT="[Texto]"/>
      <dgm:spPr/>
      <dgm:t>
        <a:bodyPr/>
        <a:lstStyle/>
        <a:p>
          <a:r>
            <a:rPr lang="es-CL" dirty="0" smtClean="0">
              <a:solidFill>
                <a:schemeClr val="bg1"/>
              </a:solidFill>
            </a:rPr>
            <a:t>Gastos de </a:t>
          </a:r>
          <a:r>
            <a:rPr lang="es-CL" dirty="0" smtClean="0">
              <a:solidFill>
                <a:schemeClr val="bg1"/>
              </a:solidFill>
            </a:rPr>
            <a:t>Recursos Humanos</a:t>
          </a:r>
          <a:endParaRPr lang="es-CL" dirty="0">
            <a:solidFill>
              <a:schemeClr val="bg1"/>
            </a:solidFill>
          </a:endParaRPr>
        </a:p>
      </dgm:t>
    </dgm:pt>
    <dgm:pt modelId="{4E8483EB-7D19-49CE-89BC-F53DAE93C9E4}" type="parTrans" cxnId="{392CB536-695A-406D-A943-ADBB9BC08670}">
      <dgm:prSet/>
      <dgm:spPr/>
      <dgm:t>
        <a:bodyPr/>
        <a:lstStyle/>
        <a:p>
          <a:endParaRPr lang="es-CL"/>
        </a:p>
      </dgm:t>
    </dgm:pt>
    <dgm:pt modelId="{BA5A5C4C-1411-4B53-8F57-B2855906342D}" type="sibTrans" cxnId="{392CB536-695A-406D-A943-ADBB9BC08670}">
      <dgm:prSet/>
      <dgm:spPr/>
      <dgm:t>
        <a:bodyPr/>
        <a:lstStyle/>
        <a:p>
          <a:endParaRPr lang="es-CL"/>
        </a:p>
      </dgm:t>
    </dgm:pt>
    <dgm:pt modelId="{CFB5A782-6589-440B-85C9-F22CAB1E92A0}">
      <dgm:prSet phldrT="[Texto]" custT="1"/>
      <dgm:spPr/>
      <dgm:t>
        <a:bodyPr/>
        <a:lstStyle/>
        <a:p>
          <a:r>
            <a:rPr lang="es-CL" sz="1800" dirty="0" smtClean="0">
              <a:solidFill>
                <a:schemeClr val="tx2"/>
              </a:solidFill>
            </a:rPr>
            <a:t> </a:t>
          </a:r>
          <a:r>
            <a:rPr lang="es-CL" sz="1800" dirty="0" smtClean="0"/>
            <a:t>Corresponde al pago de remuneraciones, honorarios e impuestos a profesionales, técnicos o monitores como complemento al personal existente en la propia institución postulante para el desarrollo de las actividades</a:t>
          </a:r>
          <a:endParaRPr lang="es-CL" sz="1800" dirty="0">
            <a:solidFill>
              <a:schemeClr val="tx2"/>
            </a:solidFill>
          </a:endParaRPr>
        </a:p>
      </dgm:t>
    </dgm:pt>
    <dgm:pt modelId="{45AEBA6D-EFB6-45AE-8F73-74D1731FE020}" type="parTrans" cxnId="{CDEBE3B6-3840-4854-A4EB-F104BCBA3903}">
      <dgm:prSet/>
      <dgm:spPr/>
      <dgm:t>
        <a:bodyPr/>
        <a:lstStyle/>
        <a:p>
          <a:endParaRPr lang="es-CL"/>
        </a:p>
      </dgm:t>
    </dgm:pt>
    <dgm:pt modelId="{B9AD2950-1D13-4476-BB13-2D2643980B15}" type="sibTrans" cxnId="{CDEBE3B6-3840-4854-A4EB-F104BCBA3903}">
      <dgm:prSet/>
      <dgm:spPr/>
      <dgm:t>
        <a:bodyPr/>
        <a:lstStyle/>
        <a:p>
          <a:endParaRPr lang="es-CL"/>
        </a:p>
      </dgm:t>
    </dgm:pt>
    <dgm:pt modelId="{8BC3B120-37F7-4E99-A8CD-F04B0DE4B785}">
      <dgm:prSet phldrT="[Texto]" custT="1"/>
      <dgm:spPr/>
      <dgm:t>
        <a:bodyPr/>
        <a:lstStyle/>
        <a:p>
          <a:r>
            <a:rPr lang="es-ES" sz="1800" dirty="0" smtClean="0"/>
            <a:t>Materiales de apoyo y/o de oficina para el desarrollo de capacitación y/o entrenamiento; arriendo de espacio físico y de vehículos; gastos de transporte (bencina, peajes y pasajes) del equipo ejecutor y de los beneficiarios. Materiales o servicios para actividades de difusión del proyecto (por ejemplo: pendón, coctel, amplificación, impresiones, afiches, videos, etc.); además de subsidios para el cuidado, transporte y/o alimentación de los beneficiarios que deben ser fundamentados en el proyecto. </a:t>
          </a:r>
          <a:endParaRPr lang="es-CL" sz="1800" dirty="0">
            <a:solidFill>
              <a:schemeClr val="tx2"/>
            </a:solidFill>
          </a:endParaRPr>
        </a:p>
      </dgm:t>
    </dgm:pt>
    <dgm:pt modelId="{A5CFBD52-C7A6-465A-955B-8C1D8DDB79B7}" type="parTrans" cxnId="{C4249DBA-8B65-4298-B1C1-480A17232440}">
      <dgm:prSet/>
      <dgm:spPr/>
      <dgm:t>
        <a:bodyPr/>
        <a:lstStyle/>
        <a:p>
          <a:endParaRPr lang="es-CL"/>
        </a:p>
      </dgm:t>
    </dgm:pt>
    <dgm:pt modelId="{C4C0D4C6-6C59-4EE4-9607-29694A338D26}" type="sibTrans" cxnId="{C4249DBA-8B65-4298-B1C1-480A17232440}">
      <dgm:prSet/>
      <dgm:spPr/>
      <dgm:t>
        <a:bodyPr/>
        <a:lstStyle/>
        <a:p>
          <a:endParaRPr lang="es-CL"/>
        </a:p>
      </dgm:t>
    </dgm:pt>
    <dgm:pt modelId="{A6563986-3719-4FD6-AA25-DDA6C781F49B}">
      <dgm:prSet phldrT="[Texto]" custT="1"/>
      <dgm:spPr/>
      <dgm:t>
        <a:bodyPr/>
        <a:lstStyle/>
        <a:p>
          <a:r>
            <a:rPr lang="es-CL" sz="1800" dirty="0" smtClean="0">
              <a:solidFill>
                <a:schemeClr val="tx1"/>
              </a:solidFill>
            </a:rPr>
            <a:t>60% del Gasto</a:t>
          </a:r>
          <a:endParaRPr lang="es-CL" sz="1800" dirty="0">
            <a:solidFill>
              <a:schemeClr val="tx1"/>
            </a:solidFill>
          </a:endParaRPr>
        </a:p>
      </dgm:t>
    </dgm:pt>
    <dgm:pt modelId="{4244B0F9-C663-452C-8FA1-8AA5B821E8C9}" type="parTrans" cxnId="{24C44ACF-28E2-494A-AB8B-A05BDE793C52}">
      <dgm:prSet/>
      <dgm:spPr/>
      <dgm:t>
        <a:bodyPr/>
        <a:lstStyle/>
        <a:p>
          <a:endParaRPr lang="es-CL"/>
        </a:p>
      </dgm:t>
    </dgm:pt>
    <dgm:pt modelId="{0A98B08B-1538-4C93-AD6A-B72D72DF8793}" type="sibTrans" cxnId="{24C44ACF-28E2-494A-AB8B-A05BDE793C52}">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735EF3F8-CA71-4747-876C-A63B6BBF5623}" type="pres">
      <dgm:prSet presAssocID="{1D670B24-A46D-4CEC-A425-35B911B32BDF}" presName="linNode" presStyleCnt="0"/>
      <dgm:spPr/>
    </dgm:pt>
    <dgm:pt modelId="{4B09E774-2693-4839-A45E-9D77E6B9EEA1}" type="pres">
      <dgm:prSet presAssocID="{1D670B24-A46D-4CEC-A425-35B911B32BDF}" presName="parentText" presStyleLbl="node1" presStyleIdx="0" presStyleCnt="2">
        <dgm:presLayoutVars>
          <dgm:chMax val="1"/>
          <dgm:bulletEnabled val="1"/>
        </dgm:presLayoutVars>
      </dgm:prSet>
      <dgm:spPr/>
      <dgm:t>
        <a:bodyPr/>
        <a:lstStyle/>
        <a:p>
          <a:endParaRPr lang="es-CL"/>
        </a:p>
      </dgm:t>
    </dgm:pt>
    <dgm:pt modelId="{11A4FAF8-DFAF-4623-ACF7-F60A4E8E9B36}" type="pres">
      <dgm:prSet presAssocID="{1D670B24-A46D-4CEC-A425-35B911B32BDF}" presName="descendantText" presStyleLbl="alignAccFollowNode1" presStyleIdx="0" presStyleCnt="2" custScaleY="152197">
        <dgm:presLayoutVars>
          <dgm:bulletEnabled val="1"/>
        </dgm:presLayoutVars>
      </dgm:prSet>
      <dgm:spPr/>
      <dgm:t>
        <a:bodyPr/>
        <a:lstStyle/>
        <a:p>
          <a:endParaRPr lang="es-CL"/>
        </a:p>
      </dgm:t>
    </dgm:pt>
    <dgm:pt modelId="{0A9A0AAE-5B9B-4C2F-ACCC-EA10B4AD3B6C}" type="pres">
      <dgm:prSet presAssocID="{C92577D9-E9F9-48EA-B8A9-EE558A0ADCEA}" presName="sp" presStyleCnt="0"/>
      <dgm:spPr/>
    </dgm:pt>
    <dgm:pt modelId="{0653D248-E89F-40F1-AF08-715DEF083355}" type="pres">
      <dgm:prSet presAssocID="{C6956611-EEDC-49FA-AAFC-4252932870DA}" presName="linNode" presStyleCnt="0"/>
      <dgm:spPr/>
    </dgm:pt>
    <dgm:pt modelId="{91329704-7A11-4644-ADDB-220277941094}" type="pres">
      <dgm:prSet presAssocID="{C6956611-EEDC-49FA-AAFC-4252932870DA}" presName="parentText" presStyleLbl="node1" presStyleIdx="1" presStyleCnt="2">
        <dgm:presLayoutVars>
          <dgm:chMax val="1"/>
          <dgm:bulletEnabled val="1"/>
        </dgm:presLayoutVars>
      </dgm:prSet>
      <dgm:spPr/>
      <dgm:t>
        <a:bodyPr/>
        <a:lstStyle/>
        <a:p>
          <a:endParaRPr lang="es-CL"/>
        </a:p>
      </dgm:t>
    </dgm:pt>
    <dgm:pt modelId="{28003FEF-75F7-4B0F-8884-6F6712AD5261}" type="pres">
      <dgm:prSet presAssocID="{C6956611-EEDC-49FA-AAFC-4252932870DA}" presName="descendantText" presStyleLbl="alignAccFollowNode1" presStyleIdx="1" presStyleCnt="2">
        <dgm:presLayoutVars>
          <dgm:bulletEnabled val="1"/>
        </dgm:presLayoutVars>
      </dgm:prSet>
      <dgm:spPr/>
      <dgm:t>
        <a:bodyPr/>
        <a:lstStyle/>
        <a:p>
          <a:endParaRPr lang="es-CL"/>
        </a:p>
      </dgm:t>
    </dgm:pt>
  </dgm:ptLst>
  <dgm:cxnLst>
    <dgm:cxn modelId="{392CB536-695A-406D-A943-ADBB9BC08670}" srcId="{01ACEEEB-E456-4196-9906-12BB9708089B}" destId="{C6956611-EEDC-49FA-AAFC-4252932870DA}" srcOrd="1" destOrd="0" parTransId="{4E8483EB-7D19-49CE-89BC-F53DAE93C9E4}" sibTransId="{BA5A5C4C-1411-4B53-8F57-B2855906342D}"/>
    <dgm:cxn modelId="{CDEBE3B6-3840-4854-A4EB-F104BCBA3903}" srcId="{C6956611-EEDC-49FA-AAFC-4252932870DA}" destId="{CFB5A782-6589-440B-85C9-F22CAB1E92A0}" srcOrd="1" destOrd="0" parTransId="{45AEBA6D-EFB6-45AE-8F73-74D1731FE020}" sibTransId="{B9AD2950-1D13-4476-BB13-2D2643980B15}"/>
    <dgm:cxn modelId="{117CEAE9-FC2A-44CC-A86B-9498E99C0EBF}" type="presOf" srcId="{C6956611-EEDC-49FA-AAFC-4252932870DA}" destId="{91329704-7A11-4644-ADDB-220277941094}" srcOrd="0" destOrd="0" presId="urn:microsoft.com/office/officeart/2005/8/layout/vList5"/>
    <dgm:cxn modelId="{11A9E424-104D-495C-8968-508106F48803}" type="presOf" srcId="{8BC3B120-37F7-4E99-A8CD-F04B0DE4B785}" destId="{11A4FAF8-DFAF-4623-ACF7-F60A4E8E9B36}" srcOrd="0" destOrd="0" presId="urn:microsoft.com/office/officeart/2005/8/layout/vList5"/>
    <dgm:cxn modelId="{8A6F0C7C-9E37-4DBC-AFE0-3D3773F2FDE8}" type="presOf" srcId="{1D670B24-A46D-4CEC-A425-35B911B32BDF}" destId="{4B09E774-2693-4839-A45E-9D77E6B9EEA1}" srcOrd="0" destOrd="0" presId="urn:microsoft.com/office/officeart/2005/8/layout/vList5"/>
    <dgm:cxn modelId="{E8165A87-7F43-4E82-8BA6-CB2A4B07E22A}" type="presOf" srcId="{CFB5A782-6589-440B-85C9-F22CAB1E92A0}" destId="{28003FEF-75F7-4B0F-8884-6F6712AD5261}" srcOrd="0" destOrd="1" presId="urn:microsoft.com/office/officeart/2005/8/layout/vList5"/>
    <dgm:cxn modelId="{24C44ACF-28E2-494A-AB8B-A05BDE793C52}" srcId="{C6956611-EEDC-49FA-AAFC-4252932870DA}" destId="{A6563986-3719-4FD6-AA25-DDA6C781F49B}" srcOrd="0" destOrd="0" parTransId="{4244B0F9-C663-452C-8FA1-8AA5B821E8C9}" sibTransId="{0A98B08B-1538-4C93-AD6A-B72D72DF8793}"/>
    <dgm:cxn modelId="{BCD94881-444E-49B5-9F56-F07EF330884A}" type="presOf" srcId="{01ACEEEB-E456-4196-9906-12BB9708089B}" destId="{6C27C6FC-BF0D-4649-99CB-2D63F8A47483}" srcOrd="0" destOrd="0" presId="urn:microsoft.com/office/officeart/2005/8/layout/vList5"/>
    <dgm:cxn modelId="{8C40E761-45CA-409B-93AD-D0356373577B}" type="presOf" srcId="{A6563986-3719-4FD6-AA25-DDA6C781F49B}" destId="{28003FEF-75F7-4B0F-8884-6F6712AD5261}" srcOrd="0" destOrd="0" presId="urn:microsoft.com/office/officeart/2005/8/layout/vList5"/>
    <dgm:cxn modelId="{C4249DBA-8B65-4298-B1C1-480A17232440}" srcId="{1D670B24-A46D-4CEC-A425-35B911B32BDF}" destId="{8BC3B120-37F7-4E99-A8CD-F04B0DE4B785}" srcOrd="0" destOrd="0" parTransId="{A5CFBD52-C7A6-465A-955B-8C1D8DDB79B7}" sibTransId="{C4C0D4C6-6C59-4EE4-9607-29694A338D26}"/>
    <dgm:cxn modelId="{34D18D11-7F9C-4D2E-B911-1E1DAB4141A6}" srcId="{01ACEEEB-E456-4196-9906-12BB9708089B}" destId="{1D670B24-A46D-4CEC-A425-35B911B32BDF}" srcOrd="0" destOrd="0" parTransId="{10521CFC-0F27-494F-8829-98456CE5291F}" sibTransId="{C92577D9-E9F9-48EA-B8A9-EE558A0ADCEA}"/>
    <dgm:cxn modelId="{CE78037D-837A-480D-90A8-6B1D641416F5}" type="presParOf" srcId="{6C27C6FC-BF0D-4649-99CB-2D63F8A47483}" destId="{735EF3F8-CA71-4747-876C-A63B6BBF5623}" srcOrd="0" destOrd="0" presId="urn:microsoft.com/office/officeart/2005/8/layout/vList5"/>
    <dgm:cxn modelId="{B11E3873-FFD0-4D14-ABA3-26B887557B8D}" type="presParOf" srcId="{735EF3F8-CA71-4747-876C-A63B6BBF5623}" destId="{4B09E774-2693-4839-A45E-9D77E6B9EEA1}" srcOrd="0" destOrd="0" presId="urn:microsoft.com/office/officeart/2005/8/layout/vList5"/>
    <dgm:cxn modelId="{DED15E16-2907-4157-908F-17C184ED93D3}" type="presParOf" srcId="{735EF3F8-CA71-4747-876C-A63B6BBF5623}" destId="{11A4FAF8-DFAF-4623-ACF7-F60A4E8E9B36}" srcOrd="1" destOrd="0" presId="urn:microsoft.com/office/officeart/2005/8/layout/vList5"/>
    <dgm:cxn modelId="{9A813D84-03C7-4776-9638-A77DB7394D6B}" type="presParOf" srcId="{6C27C6FC-BF0D-4649-99CB-2D63F8A47483}" destId="{0A9A0AAE-5B9B-4C2F-ACCC-EA10B4AD3B6C}" srcOrd="1" destOrd="0" presId="urn:microsoft.com/office/officeart/2005/8/layout/vList5"/>
    <dgm:cxn modelId="{4559F71A-2499-4D58-9204-23B9B12D200A}" type="presParOf" srcId="{6C27C6FC-BF0D-4649-99CB-2D63F8A47483}" destId="{0653D248-E89F-40F1-AF08-715DEF083355}" srcOrd="2" destOrd="0" presId="urn:microsoft.com/office/officeart/2005/8/layout/vList5"/>
    <dgm:cxn modelId="{6F2C40B7-8DDF-498A-AF0F-84D8C74FE0F2}" type="presParOf" srcId="{0653D248-E89F-40F1-AF08-715DEF083355}" destId="{91329704-7A11-4644-ADDB-220277941094}" srcOrd="0" destOrd="0" presId="urn:microsoft.com/office/officeart/2005/8/layout/vList5"/>
    <dgm:cxn modelId="{FA1E2DC7-943F-4AE8-B227-FAC3270F12DD}" type="presParOf" srcId="{0653D248-E89F-40F1-AF08-715DEF083355}" destId="{28003FEF-75F7-4B0F-8884-6F6712AD5261}"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ACEEEB-E456-4196-9906-12BB9708089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L"/>
        </a:p>
      </dgm:t>
    </dgm:pt>
    <dgm:pt modelId="{1D670B24-A46D-4CEC-A425-35B911B32BDF}">
      <dgm:prSet phldrT="[Texto]"/>
      <dgm:spPr/>
      <dgm:t>
        <a:bodyPr/>
        <a:lstStyle/>
        <a:p>
          <a:r>
            <a:rPr lang="es-CL" dirty="0" smtClean="0"/>
            <a:t>Gastos </a:t>
          </a:r>
          <a:r>
            <a:rPr lang="es-CL" dirty="0" smtClean="0"/>
            <a:t>Infraestructura y Habilitación de espacios</a:t>
          </a:r>
          <a:endParaRPr lang="es-CL" dirty="0"/>
        </a:p>
      </dgm:t>
    </dgm:pt>
    <dgm:pt modelId="{10521CFC-0F27-494F-8829-98456CE5291F}" type="parTrans" cxnId="{34D18D11-7F9C-4D2E-B911-1E1DAB4141A6}">
      <dgm:prSet/>
      <dgm:spPr/>
      <dgm:t>
        <a:bodyPr/>
        <a:lstStyle/>
        <a:p>
          <a:endParaRPr lang="es-CL"/>
        </a:p>
      </dgm:t>
    </dgm:pt>
    <dgm:pt modelId="{C92577D9-E9F9-48EA-B8A9-EE558A0ADCEA}" type="sibTrans" cxnId="{34D18D11-7F9C-4D2E-B911-1E1DAB4141A6}">
      <dgm:prSet/>
      <dgm:spPr/>
      <dgm:t>
        <a:bodyPr/>
        <a:lstStyle/>
        <a:p>
          <a:endParaRPr lang="es-CL"/>
        </a:p>
      </dgm:t>
    </dgm:pt>
    <dgm:pt modelId="{35A2F09B-A129-42B5-B559-E400C2F5FD37}">
      <dgm:prSet phldrT="[Texto]"/>
      <dgm:spPr/>
      <dgm:t>
        <a:bodyPr/>
        <a:lstStyle/>
        <a:p>
          <a:r>
            <a:rPr lang="es-CL" smtClean="0">
              <a:solidFill>
                <a:schemeClr val="bg1"/>
              </a:solidFill>
            </a:rPr>
            <a:t>Gastos de Equipamiento</a:t>
          </a:r>
          <a:endParaRPr lang="es-CL" dirty="0"/>
        </a:p>
      </dgm:t>
    </dgm:pt>
    <dgm:pt modelId="{43E3BF9C-E10F-4841-970B-F00D7FFCBA52}" type="parTrans" cxnId="{C1179204-48E4-4AC4-957B-DDC3067CEE42}">
      <dgm:prSet/>
      <dgm:spPr/>
      <dgm:t>
        <a:bodyPr/>
        <a:lstStyle/>
        <a:p>
          <a:endParaRPr lang="es-CL"/>
        </a:p>
      </dgm:t>
    </dgm:pt>
    <dgm:pt modelId="{77F18387-B6BC-4AA2-93A1-8BB0D25A927F}" type="sibTrans" cxnId="{C1179204-48E4-4AC4-957B-DDC3067CEE42}">
      <dgm:prSet/>
      <dgm:spPr/>
      <dgm:t>
        <a:bodyPr/>
        <a:lstStyle/>
        <a:p>
          <a:endParaRPr lang="es-CL"/>
        </a:p>
      </dgm:t>
    </dgm:pt>
    <dgm:pt modelId="{477B4E73-6DA3-40AB-8C97-1402A30AFA5A}">
      <dgm:prSet phldrT="[Texto]"/>
      <dgm:spPr/>
      <dgm:t>
        <a:bodyPr/>
        <a:lstStyle/>
        <a:p>
          <a:r>
            <a:rPr lang="es-CL" dirty="0" smtClean="0">
              <a:solidFill>
                <a:schemeClr val="tx1"/>
              </a:solidFill>
            </a:rPr>
            <a:t>50% máximo </a:t>
          </a:r>
          <a:endParaRPr lang="es-CL" dirty="0">
            <a:solidFill>
              <a:schemeClr val="tx1"/>
            </a:solidFill>
          </a:endParaRPr>
        </a:p>
      </dgm:t>
    </dgm:pt>
    <dgm:pt modelId="{E176E22F-C040-45C2-9924-2FBC61F5F940}" type="parTrans" cxnId="{D84B138B-50BD-480D-BC57-20F29E7C5A4D}">
      <dgm:prSet/>
      <dgm:spPr/>
      <dgm:t>
        <a:bodyPr/>
        <a:lstStyle/>
        <a:p>
          <a:endParaRPr lang="es-CL"/>
        </a:p>
      </dgm:t>
    </dgm:pt>
    <dgm:pt modelId="{44DDCBA4-7021-4839-98CF-C72849B87A31}" type="sibTrans" cxnId="{D84B138B-50BD-480D-BC57-20F29E7C5A4D}">
      <dgm:prSet/>
      <dgm:spPr/>
      <dgm:t>
        <a:bodyPr/>
        <a:lstStyle/>
        <a:p>
          <a:endParaRPr lang="es-CL"/>
        </a:p>
      </dgm:t>
    </dgm:pt>
    <dgm:pt modelId="{01916485-C4BA-40ED-B503-92AFA04593BC}">
      <dgm:prSet phldrT="[Texto]"/>
      <dgm:spPr/>
      <dgm:t>
        <a:bodyPr/>
        <a:lstStyle/>
        <a:p>
          <a:r>
            <a:rPr lang="es-ES" dirty="0" smtClean="0"/>
            <a:t>Corresponde a los gastos en adquisición de equipamiento y/o mejoras de bienes destinados al proyecto</a:t>
          </a:r>
          <a:endParaRPr lang="es-CL" dirty="0">
            <a:solidFill>
              <a:schemeClr val="tx2"/>
            </a:solidFill>
          </a:endParaRPr>
        </a:p>
      </dgm:t>
    </dgm:pt>
    <dgm:pt modelId="{C71F186F-AB39-4F66-95CD-F6C1C55E399F}" type="parTrans" cxnId="{62A12870-856B-4E2D-9792-AEC40C7BB997}">
      <dgm:prSet/>
      <dgm:spPr/>
      <dgm:t>
        <a:bodyPr/>
        <a:lstStyle/>
        <a:p>
          <a:endParaRPr lang="es-CL"/>
        </a:p>
      </dgm:t>
    </dgm:pt>
    <dgm:pt modelId="{845A4942-5A60-4A61-9AE8-7B9B5537F76C}" type="sibTrans" cxnId="{62A12870-856B-4E2D-9792-AEC40C7BB997}">
      <dgm:prSet/>
      <dgm:spPr/>
      <dgm:t>
        <a:bodyPr/>
        <a:lstStyle/>
        <a:p>
          <a:endParaRPr lang="es-CL"/>
        </a:p>
      </dgm:t>
    </dgm:pt>
    <dgm:pt modelId="{526DEB16-A8CD-41FA-8C3E-3E49D7F5D5D1}">
      <dgm:prSet phldrT="[Texto]"/>
      <dgm:spPr/>
      <dgm:t>
        <a:bodyPr/>
        <a:lstStyle/>
        <a:p>
          <a:r>
            <a:rPr lang="es-CL" dirty="0" smtClean="0"/>
            <a:t>Corresponde a gastos de construcción, reparación, habilitación y/o mejoramiento de infraestructura que tengan directa relación con el proyecto.</a:t>
          </a:r>
          <a:endParaRPr lang="es-CL" dirty="0"/>
        </a:p>
      </dgm:t>
    </dgm:pt>
    <dgm:pt modelId="{C680C587-6C13-40DB-AE04-311B4C458B33}" type="parTrans" cxnId="{8DE79CDC-B260-4463-B5AB-E70905836924}">
      <dgm:prSet/>
      <dgm:spPr/>
      <dgm:t>
        <a:bodyPr/>
        <a:lstStyle/>
        <a:p>
          <a:endParaRPr lang="es-CL"/>
        </a:p>
      </dgm:t>
    </dgm:pt>
    <dgm:pt modelId="{ED7672A4-C123-4392-A6F3-45DB85B29E9D}" type="sibTrans" cxnId="{8DE79CDC-B260-4463-B5AB-E70905836924}">
      <dgm:prSet/>
      <dgm:spPr/>
      <dgm:t>
        <a:bodyPr/>
        <a:lstStyle/>
        <a:p>
          <a:endParaRPr lang="es-CL"/>
        </a:p>
      </dgm:t>
    </dgm:pt>
    <dgm:pt modelId="{412A8B3C-46D0-4819-9D5D-1BA524FD35A7}">
      <dgm:prSet phldrT="[Texto]"/>
      <dgm:spPr/>
      <dgm:t>
        <a:bodyPr/>
        <a:lstStyle/>
        <a:p>
          <a:r>
            <a:rPr lang="es-CL" dirty="0" smtClean="0"/>
            <a:t>30% máximo</a:t>
          </a:r>
          <a:endParaRPr lang="es-CL" dirty="0"/>
        </a:p>
      </dgm:t>
    </dgm:pt>
    <dgm:pt modelId="{D6B48B04-ED82-4267-A612-9C0E4958F9DD}" type="parTrans" cxnId="{23F8C000-1D63-448B-B759-4F18E69AD0C9}">
      <dgm:prSet/>
      <dgm:spPr/>
      <dgm:t>
        <a:bodyPr/>
        <a:lstStyle/>
        <a:p>
          <a:endParaRPr lang="es-CL"/>
        </a:p>
      </dgm:t>
    </dgm:pt>
    <dgm:pt modelId="{BE6E58AE-202B-49BE-BA5B-F8C10000BE69}" type="sibTrans" cxnId="{23F8C000-1D63-448B-B759-4F18E69AD0C9}">
      <dgm:prSet/>
      <dgm:spPr/>
      <dgm:t>
        <a:bodyPr/>
        <a:lstStyle/>
        <a:p>
          <a:endParaRPr lang="es-CL"/>
        </a:p>
      </dgm:t>
    </dgm:pt>
    <dgm:pt modelId="{6C27C6FC-BF0D-4649-99CB-2D63F8A47483}" type="pres">
      <dgm:prSet presAssocID="{01ACEEEB-E456-4196-9906-12BB9708089B}" presName="Name0" presStyleCnt="0">
        <dgm:presLayoutVars>
          <dgm:dir/>
          <dgm:animLvl val="lvl"/>
          <dgm:resizeHandles val="exact"/>
        </dgm:presLayoutVars>
      </dgm:prSet>
      <dgm:spPr/>
      <dgm:t>
        <a:bodyPr/>
        <a:lstStyle/>
        <a:p>
          <a:endParaRPr lang="es-CL"/>
        </a:p>
      </dgm:t>
    </dgm:pt>
    <dgm:pt modelId="{735EF3F8-CA71-4747-876C-A63B6BBF5623}" type="pres">
      <dgm:prSet presAssocID="{1D670B24-A46D-4CEC-A425-35B911B32BDF}" presName="linNode" presStyleCnt="0"/>
      <dgm:spPr/>
    </dgm:pt>
    <dgm:pt modelId="{4B09E774-2693-4839-A45E-9D77E6B9EEA1}" type="pres">
      <dgm:prSet presAssocID="{1D670B24-A46D-4CEC-A425-35B911B32BDF}" presName="parentText" presStyleLbl="node1" presStyleIdx="0" presStyleCnt="2">
        <dgm:presLayoutVars>
          <dgm:chMax val="1"/>
          <dgm:bulletEnabled val="1"/>
        </dgm:presLayoutVars>
      </dgm:prSet>
      <dgm:spPr/>
      <dgm:t>
        <a:bodyPr/>
        <a:lstStyle/>
        <a:p>
          <a:endParaRPr lang="es-CL"/>
        </a:p>
      </dgm:t>
    </dgm:pt>
    <dgm:pt modelId="{11A4FAF8-DFAF-4623-ACF7-F60A4E8E9B36}" type="pres">
      <dgm:prSet presAssocID="{1D670B24-A46D-4CEC-A425-35B911B32BDF}" presName="descendantText" presStyleLbl="alignAccFollowNode1" presStyleIdx="0" presStyleCnt="2">
        <dgm:presLayoutVars>
          <dgm:bulletEnabled val="1"/>
        </dgm:presLayoutVars>
      </dgm:prSet>
      <dgm:spPr/>
      <dgm:t>
        <a:bodyPr/>
        <a:lstStyle/>
        <a:p>
          <a:endParaRPr lang="es-CL"/>
        </a:p>
      </dgm:t>
    </dgm:pt>
    <dgm:pt modelId="{0A9A0AAE-5B9B-4C2F-ACCC-EA10B4AD3B6C}" type="pres">
      <dgm:prSet presAssocID="{C92577D9-E9F9-48EA-B8A9-EE558A0ADCEA}" presName="sp" presStyleCnt="0"/>
      <dgm:spPr/>
    </dgm:pt>
    <dgm:pt modelId="{D6C3CA40-5595-4D88-A3C4-9FB38F7BC529}" type="pres">
      <dgm:prSet presAssocID="{35A2F09B-A129-42B5-B559-E400C2F5FD37}" presName="linNode" presStyleCnt="0"/>
      <dgm:spPr/>
    </dgm:pt>
    <dgm:pt modelId="{9ED3D12C-0AE6-42F6-902B-AC98CC4CE17B}" type="pres">
      <dgm:prSet presAssocID="{35A2F09B-A129-42B5-B559-E400C2F5FD37}" presName="parentText" presStyleLbl="node1" presStyleIdx="1" presStyleCnt="2">
        <dgm:presLayoutVars>
          <dgm:chMax val="1"/>
          <dgm:bulletEnabled val="1"/>
        </dgm:presLayoutVars>
      </dgm:prSet>
      <dgm:spPr/>
      <dgm:t>
        <a:bodyPr/>
        <a:lstStyle/>
        <a:p>
          <a:endParaRPr lang="es-CL"/>
        </a:p>
      </dgm:t>
    </dgm:pt>
    <dgm:pt modelId="{47AEED19-7B77-4FD1-B741-57EB03532E60}" type="pres">
      <dgm:prSet presAssocID="{35A2F09B-A129-42B5-B559-E400C2F5FD37}" presName="descendantText" presStyleLbl="alignAccFollowNode1" presStyleIdx="1" presStyleCnt="2">
        <dgm:presLayoutVars>
          <dgm:bulletEnabled val="1"/>
        </dgm:presLayoutVars>
      </dgm:prSet>
      <dgm:spPr/>
      <dgm:t>
        <a:bodyPr/>
        <a:lstStyle/>
        <a:p>
          <a:endParaRPr lang="es-CL"/>
        </a:p>
      </dgm:t>
    </dgm:pt>
  </dgm:ptLst>
  <dgm:cxnLst>
    <dgm:cxn modelId="{C1179204-48E4-4AC4-957B-DDC3067CEE42}" srcId="{01ACEEEB-E456-4196-9906-12BB9708089B}" destId="{35A2F09B-A129-42B5-B559-E400C2F5FD37}" srcOrd="1" destOrd="0" parTransId="{43E3BF9C-E10F-4841-970B-F00D7FFCBA52}" sibTransId="{77F18387-B6BC-4AA2-93A1-8BB0D25A927F}"/>
    <dgm:cxn modelId="{36F1B412-EBCF-42EA-AEF4-C3F9F0013880}" type="presOf" srcId="{477B4E73-6DA3-40AB-8C97-1402A30AFA5A}" destId="{47AEED19-7B77-4FD1-B741-57EB03532E60}" srcOrd="0" destOrd="0" presId="urn:microsoft.com/office/officeart/2005/8/layout/vList5"/>
    <dgm:cxn modelId="{25303E5C-6426-43B3-B5D9-F918BF5AFD3F}" type="presOf" srcId="{412A8B3C-46D0-4819-9D5D-1BA524FD35A7}" destId="{11A4FAF8-DFAF-4623-ACF7-F60A4E8E9B36}" srcOrd="0" destOrd="0" presId="urn:microsoft.com/office/officeart/2005/8/layout/vList5"/>
    <dgm:cxn modelId="{23F8C000-1D63-448B-B759-4F18E69AD0C9}" srcId="{1D670B24-A46D-4CEC-A425-35B911B32BDF}" destId="{412A8B3C-46D0-4819-9D5D-1BA524FD35A7}" srcOrd="0" destOrd="0" parTransId="{D6B48B04-ED82-4267-A612-9C0E4958F9DD}" sibTransId="{BE6E58AE-202B-49BE-BA5B-F8C10000BE69}"/>
    <dgm:cxn modelId="{A7A1E27A-267D-4D0D-8D83-7FB6FF814E88}" type="presOf" srcId="{35A2F09B-A129-42B5-B559-E400C2F5FD37}" destId="{9ED3D12C-0AE6-42F6-902B-AC98CC4CE17B}" srcOrd="0" destOrd="0" presId="urn:microsoft.com/office/officeart/2005/8/layout/vList5"/>
    <dgm:cxn modelId="{28843B07-E19D-4E22-B7D8-2867DCCAF9AB}" type="presOf" srcId="{1D670B24-A46D-4CEC-A425-35B911B32BDF}" destId="{4B09E774-2693-4839-A45E-9D77E6B9EEA1}" srcOrd="0" destOrd="0" presId="urn:microsoft.com/office/officeart/2005/8/layout/vList5"/>
    <dgm:cxn modelId="{62A12870-856B-4E2D-9792-AEC40C7BB997}" srcId="{35A2F09B-A129-42B5-B559-E400C2F5FD37}" destId="{01916485-C4BA-40ED-B503-92AFA04593BC}" srcOrd="1" destOrd="0" parTransId="{C71F186F-AB39-4F66-95CD-F6C1C55E399F}" sibTransId="{845A4942-5A60-4A61-9AE8-7B9B5537F76C}"/>
    <dgm:cxn modelId="{8DE79CDC-B260-4463-B5AB-E70905836924}" srcId="{1D670B24-A46D-4CEC-A425-35B911B32BDF}" destId="{526DEB16-A8CD-41FA-8C3E-3E49D7F5D5D1}" srcOrd="1" destOrd="0" parTransId="{C680C587-6C13-40DB-AE04-311B4C458B33}" sibTransId="{ED7672A4-C123-4392-A6F3-45DB85B29E9D}"/>
    <dgm:cxn modelId="{7F53151F-3AAA-4C1D-82B3-A76D19EBB19C}" type="presOf" srcId="{01ACEEEB-E456-4196-9906-12BB9708089B}" destId="{6C27C6FC-BF0D-4649-99CB-2D63F8A47483}" srcOrd="0" destOrd="0" presId="urn:microsoft.com/office/officeart/2005/8/layout/vList5"/>
    <dgm:cxn modelId="{808CDBB4-2476-4C18-9767-4F826B474B54}" type="presOf" srcId="{526DEB16-A8CD-41FA-8C3E-3E49D7F5D5D1}" destId="{11A4FAF8-DFAF-4623-ACF7-F60A4E8E9B36}" srcOrd="0" destOrd="1" presId="urn:microsoft.com/office/officeart/2005/8/layout/vList5"/>
    <dgm:cxn modelId="{D84B138B-50BD-480D-BC57-20F29E7C5A4D}" srcId="{35A2F09B-A129-42B5-B559-E400C2F5FD37}" destId="{477B4E73-6DA3-40AB-8C97-1402A30AFA5A}" srcOrd="0" destOrd="0" parTransId="{E176E22F-C040-45C2-9924-2FBC61F5F940}" sibTransId="{44DDCBA4-7021-4839-98CF-C72849B87A31}"/>
    <dgm:cxn modelId="{AA474C43-DCAC-4A02-9F89-622853511C78}" type="presOf" srcId="{01916485-C4BA-40ED-B503-92AFA04593BC}" destId="{47AEED19-7B77-4FD1-B741-57EB03532E60}" srcOrd="0" destOrd="1" presId="urn:microsoft.com/office/officeart/2005/8/layout/vList5"/>
    <dgm:cxn modelId="{34D18D11-7F9C-4D2E-B911-1E1DAB4141A6}" srcId="{01ACEEEB-E456-4196-9906-12BB9708089B}" destId="{1D670B24-A46D-4CEC-A425-35B911B32BDF}" srcOrd="0" destOrd="0" parTransId="{10521CFC-0F27-494F-8829-98456CE5291F}" sibTransId="{C92577D9-E9F9-48EA-B8A9-EE558A0ADCEA}"/>
    <dgm:cxn modelId="{5DC8CFFE-8FF2-40CF-BEF9-A4DE51E75AF9}" type="presParOf" srcId="{6C27C6FC-BF0D-4649-99CB-2D63F8A47483}" destId="{735EF3F8-CA71-4747-876C-A63B6BBF5623}" srcOrd="0" destOrd="0" presId="urn:microsoft.com/office/officeart/2005/8/layout/vList5"/>
    <dgm:cxn modelId="{1F7C4953-BCEA-449E-AAB5-4D66C193C8D9}" type="presParOf" srcId="{735EF3F8-CA71-4747-876C-A63B6BBF5623}" destId="{4B09E774-2693-4839-A45E-9D77E6B9EEA1}" srcOrd="0" destOrd="0" presId="urn:microsoft.com/office/officeart/2005/8/layout/vList5"/>
    <dgm:cxn modelId="{80C11A44-BA19-46D8-96CD-8032E0982271}" type="presParOf" srcId="{735EF3F8-CA71-4747-876C-A63B6BBF5623}" destId="{11A4FAF8-DFAF-4623-ACF7-F60A4E8E9B36}" srcOrd="1" destOrd="0" presId="urn:microsoft.com/office/officeart/2005/8/layout/vList5"/>
    <dgm:cxn modelId="{C81D249E-9EE1-4017-83DC-B75BC66B5BFE}" type="presParOf" srcId="{6C27C6FC-BF0D-4649-99CB-2D63F8A47483}" destId="{0A9A0AAE-5B9B-4C2F-ACCC-EA10B4AD3B6C}" srcOrd="1" destOrd="0" presId="urn:microsoft.com/office/officeart/2005/8/layout/vList5"/>
    <dgm:cxn modelId="{1A2DC319-3062-4A90-B6A7-9135BFAB91A4}" type="presParOf" srcId="{6C27C6FC-BF0D-4649-99CB-2D63F8A47483}" destId="{D6C3CA40-5595-4D88-A3C4-9FB38F7BC529}" srcOrd="2" destOrd="0" presId="urn:microsoft.com/office/officeart/2005/8/layout/vList5"/>
    <dgm:cxn modelId="{3B8EDA0B-8F76-4824-A763-512BD293F501}" type="presParOf" srcId="{D6C3CA40-5595-4D88-A3C4-9FB38F7BC529}" destId="{9ED3D12C-0AE6-42F6-902B-AC98CC4CE17B}" srcOrd="0" destOrd="0" presId="urn:microsoft.com/office/officeart/2005/8/layout/vList5"/>
    <dgm:cxn modelId="{6665FFF8-A9E5-4154-8935-9C9003E417D7}" type="presParOf" srcId="{D6C3CA40-5595-4D88-A3C4-9FB38F7BC529}" destId="{47AEED19-7B77-4FD1-B741-57EB03532E60}"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B27791-0A07-40F1-BDEA-4E6615694FC2}">
      <dsp:nvSpPr>
        <dsp:cNvPr id="0" name=""/>
        <dsp:cNvSpPr/>
      </dsp:nvSpPr>
      <dsp:spPr>
        <a:xfrm rot="5400000">
          <a:off x="3014683" y="207170"/>
          <a:ext cx="4171979" cy="480063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64770" rIns="129540" bIns="64770" numCol="1" spcCol="1270" anchor="ctr" anchorCtr="0">
          <a:noAutofit/>
        </a:bodyPr>
        <a:lstStyle/>
        <a:p>
          <a:pPr marL="285750" lvl="1" indent="-285750" algn="l" defTabSz="1511300">
            <a:lnSpc>
              <a:spcPct val="90000"/>
            </a:lnSpc>
            <a:spcBef>
              <a:spcPct val="0"/>
            </a:spcBef>
            <a:spcAft>
              <a:spcPct val="15000"/>
            </a:spcAft>
            <a:buChar char="••"/>
          </a:pPr>
          <a:r>
            <a:rPr lang="es-CL" sz="3400" kern="1200" dirty="0" smtClean="0">
              <a:solidFill>
                <a:schemeClr val="tx2"/>
              </a:solidFill>
            </a:rPr>
            <a:t>Formar grupos de 5 personas</a:t>
          </a:r>
          <a:endParaRPr lang="es-CL" sz="3400" kern="1200" dirty="0">
            <a:solidFill>
              <a:schemeClr val="tx2"/>
            </a:solidFill>
          </a:endParaRPr>
        </a:p>
        <a:p>
          <a:pPr marL="285750" lvl="1" indent="-285750" algn="l" defTabSz="1511300">
            <a:lnSpc>
              <a:spcPct val="90000"/>
            </a:lnSpc>
            <a:spcBef>
              <a:spcPct val="0"/>
            </a:spcBef>
            <a:spcAft>
              <a:spcPct val="15000"/>
            </a:spcAft>
            <a:buChar char="••"/>
          </a:pPr>
          <a:r>
            <a:rPr lang="es-CL" sz="3400" kern="1200" dirty="0" smtClean="0">
              <a:solidFill>
                <a:schemeClr val="tx2"/>
              </a:solidFill>
            </a:rPr>
            <a:t>Elegir un redactor</a:t>
          </a:r>
          <a:endParaRPr lang="es-CL" sz="3400" kern="1200" dirty="0">
            <a:solidFill>
              <a:schemeClr val="tx2"/>
            </a:solidFill>
          </a:endParaRPr>
        </a:p>
        <a:p>
          <a:pPr marL="285750" lvl="1" indent="-285750" algn="l" defTabSz="1511300">
            <a:lnSpc>
              <a:spcPct val="90000"/>
            </a:lnSpc>
            <a:spcBef>
              <a:spcPct val="0"/>
            </a:spcBef>
            <a:spcAft>
              <a:spcPct val="15000"/>
            </a:spcAft>
            <a:buChar char="••"/>
          </a:pPr>
          <a:r>
            <a:rPr lang="es-CL" sz="3400" kern="1200" dirty="0" smtClean="0">
              <a:solidFill>
                <a:schemeClr val="tx2"/>
              </a:solidFill>
            </a:rPr>
            <a:t>Elegir un encargado de presupuesto</a:t>
          </a:r>
          <a:endParaRPr lang="es-CL" sz="3400" kern="1200" dirty="0">
            <a:solidFill>
              <a:schemeClr val="tx2"/>
            </a:solidFill>
          </a:endParaRPr>
        </a:p>
        <a:p>
          <a:pPr marL="285750" lvl="1" indent="-285750" algn="l" defTabSz="1511300">
            <a:lnSpc>
              <a:spcPct val="90000"/>
            </a:lnSpc>
            <a:spcBef>
              <a:spcPct val="0"/>
            </a:spcBef>
            <a:spcAft>
              <a:spcPct val="15000"/>
            </a:spcAft>
            <a:buChar char="••"/>
          </a:pPr>
          <a:r>
            <a:rPr lang="es-CL" sz="3400" kern="1200" dirty="0" smtClean="0">
              <a:solidFill>
                <a:schemeClr val="tx2"/>
              </a:solidFill>
            </a:rPr>
            <a:t>Trabajar de forma colectiva</a:t>
          </a:r>
          <a:endParaRPr lang="es-CL" sz="3400" kern="1200" dirty="0">
            <a:solidFill>
              <a:schemeClr val="tx2"/>
            </a:solidFill>
          </a:endParaRPr>
        </a:p>
      </dsp:txBody>
      <dsp:txXfrm rot="-5400000">
        <a:off x="2700357" y="725156"/>
        <a:ext cx="4596974" cy="3764661"/>
      </dsp:txXfrm>
    </dsp:sp>
    <dsp:sp modelId="{C4330109-4B86-458E-9FDA-80DB2E2443C4}">
      <dsp:nvSpPr>
        <dsp:cNvPr id="0" name=""/>
        <dsp:cNvSpPr/>
      </dsp:nvSpPr>
      <dsp:spPr>
        <a:xfrm>
          <a:off x="0" y="0"/>
          <a:ext cx="2700356" cy="521497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s-CL" sz="3200" kern="1200" dirty="0" smtClean="0"/>
            <a:t>Instrucciones</a:t>
          </a:r>
          <a:endParaRPr lang="es-CL" sz="3200" kern="1200" dirty="0"/>
        </a:p>
      </dsp:txBody>
      <dsp:txXfrm>
        <a:off x="131821" y="131821"/>
        <a:ext cx="2436714" cy="49513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FAF8-DFAF-4623-ACF7-F60A4E8E9B36}">
      <dsp:nvSpPr>
        <dsp:cNvPr id="0" name=""/>
        <dsp:cNvSpPr/>
      </dsp:nvSpPr>
      <dsp:spPr>
        <a:xfrm rot="5400000">
          <a:off x="5440955" y="-2194768"/>
          <a:ext cx="932136"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s-CL" sz="2400" b="0" i="0" kern="1200" dirty="0" smtClean="0">
              <a:solidFill>
                <a:schemeClr val="tx2"/>
              </a:solidFill>
            </a:rPr>
            <a:t>Recursos disponibles del gobierno nacional para organizaciones sociales y comunitarias</a:t>
          </a:r>
          <a:endParaRPr lang="es-CL" sz="2400" kern="1200" dirty="0">
            <a:solidFill>
              <a:schemeClr val="tx2"/>
            </a:solidFill>
          </a:endParaRPr>
        </a:p>
      </dsp:txBody>
      <dsp:txXfrm rot="-5400000">
        <a:off x="3127248" y="164442"/>
        <a:ext cx="5514049" cy="841130"/>
      </dsp:txXfrm>
    </dsp:sp>
    <dsp:sp modelId="{4B09E774-2693-4839-A45E-9D77E6B9EEA1}">
      <dsp:nvSpPr>
        <dsp:cNvPr id="0" name=""/>
        <dsp:cNvSpPr/>
      </dsp:nvSpPr>
      <dsp:spPr>
        <a:xfrm>
          <a:off x="0" y="2422"/>
          <a:ext cx="3127248" cy="11651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CL" sz="3000" kern="1200" dirty="0" smtClean="0"/>
            <a:t>¿Qué es?</a:t>
          </a:r>
          <a:endParaRPr lang="es-CL" sz="3000" kern="1200" dirty="0"/>
        </a:p>
      </dsp:txBody>
      <dsp:txXfrm>
        <a:off x="56879" y="59301"/>
        <a:ext cx="3013490" cy="1051412"/>
      </dsp:txXfrm>
    </dsp:sp>
    <dsp:sp modelId="{28003FEF-75F7-4B0F-8884-6F6712AD5261}">
      <dsp:nvSpPr>
        <dsp:cNvPr id="0" name=""/>
        <dsp:cNvSpPr/>
      </dsp:nvSpPr>
      <dsp:spPr>
        <a:xfrm rot="5400000">
          <a:off x="5440955" y="-971339"/>
          <a:ext cx="932136"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CL" sz="1600" kern="1200" dirty="0" smtClean="0">
              <a:solidFill>
                <a:schemeClr val="tx2"/>
              </a:solidFill>
            </a:rPr>
            <a:t> </a:t>
          </a:r>
          <a:r>
            <a:rPr lang="es-CL" sz="3200" kern="1200" dirty="0" smtClean="0">
              <a:solidFill>
                <a:schemeClr val="tx2"/>
              </a:solidFill>
            </a:rPr>
            <a:t>Máximo $ 4.000.000</a:t>
          </a:r>
          <a:endParaRPr lang="es-CL" sz="3200" kern="1200" dirty="0">
            <a:solidFill>
              <a:schemeClr val="tx2"/>
            </a:solidFill>
          </a:endParaRPr>
        </a:p>
      </dsp:txBody>
      <dsp:txXfrm rot="-5400000">
        <a:off x="3127248" y="1387871"/>
        <a:ext cx="5514049" cy="841130"/>
      </dsp:txXfrm>
    </dsp:sp>
    <dsp:sp modelId="{91329704-7A11-4644-ADDB-220277941094}">
      <dsp:nvSpPr>
        <dsp:cNvPr id="0" name=""/>
        <dsp:cNvSpPr/>
      </dsp:nvSpPr>
      <dsp:spPr>
        <a:xfrm>
          <a:off x="0" y="1225851"/>
          <a:ext cx="3127248" cy="11651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CL" sz="3000" kern="1200" dirty="0" smtClean="0">
              <a:solidFill>
                <a:schemeClr val="bg1"/>
              </a:solidFill>
            </a:rPr>
            <a:t>Presupuesto</a:t>
          </a:r>
          <a:endParaRPr lang="es-CL" sz="3000" kern="1200" dirty="0">
            <a:solidFill>
              <a:schemeClr val="bg1"/>
            </a:solidFill>
          </a:endParaRPr>
        </a:p>
      </dsp:txBody>
      <dsp:txXfrm>
        <a:off x="56879" y="1282730"/>
        <a:ext cx="3013490" cy="1051412"/>
      </dsp:txXfrm>
    </dsp:sp>
    <dsp:sp modelId="{2E102912-D737-481A-A1BC-D138831AB0EF}">
      <dsp:nvSpPr>
        <dsp:cNvPr id="0" name=""/>
        <dsp:cNvSpPr/>
      </dsp:nvSpPr>
      <dsp:spPr>
        <a:xfrm rot="5400000">
          <a:off x="5440955" y="252090"/>
          <a:ext cx="932136"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s-CL" sz="2000" kern="1200" dirty="0" smtClean="0">
              <a:solidFill>
                <a:schemeClr val="tx2"/>
              </a:solidFill>
            </a:rPr>
            <a:t>Organizaciones funcionales y territoriales</a:t>
          </a:r>
          <a:endParaRPr lang="es-CL" sz="2000" kern="1200" dirty="0">
            <a:solidFill>
              <a:schemeClr val="tx2"/>
            </a:solidFill>
          </a:endParaRPr>
        </a:p>
      </dsp:txBody>
      <dsp:txXfrm rot="-5400000">
        <a:off x="3127248" y="2611301"/>
        <a:ext cx="5514049" cy="841130"/>
      </dsp:txXfrm>
    </dsp:sp>
    <dsp:sp modelId="{3DDBA711-31B5-45A6-8FBA-6D44845E5103}">
      <dsp:nvSpPr>
        <dsp:cNvPr id="0" name=""/>
        <dsp:cNvSpPr/>
      </dsp:nvSpPr>
      <dsp:spPr>
        <a:xfrm>
          <a:off x="0" y="2449280"/>
          <a:ext cx="3127248" cy="11651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CL" sz="3000" kern="1200" dirty="0" smtClean="0">
              <a:solidFill>
                <a:schemeClr val="bg1"/>
              </a:solidFill>
            </a:rPr>
            <a:t>¿Quiénes pueden postular?</a:t>
          </a:r>
          <a:endParaRPr lang="es-CL" sz="3000" kern="1200" dirty="0">
            <a:solidFill>
              <a:schemeClr val="bg1"/>
            </a:solidFill>
          </a:endParaRPr>
        </a:p>
      </dsp:txBody>
      <dsp:txXfrm>
        <a:off x="56879" y="2506159"/>
        <a:ext cx="3013490" cy="1051412"/>
      </dsp:txXfrm>
    </dsp:sp>
    <dsp:sp modelId="{47F42C8A-983C-4B35-9D30-F8834BE74938}">
      <dsp:nvSpPr>
        <dsp:cNvPr id="0" name=""/>
        <dsp:cNvSpPr/>
      </dsp:nvSpPr>
      <dsp:spPr>
        <a:xfrm rot="5400000">
          <a:off x="5440955" y="1475519"/>
          <a:ext cx="932136"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s-CL" sz="2400" kern="1200" dirty="0" smtClean="0">
              <a:solidFill>
                <a:schemeClr val="tx2"/>
              </a:solidFill>
            </a:rPr>
            <a:t>Hasta el 01/12/2014</a:t>
          </a:r>
          <a:endParaRPr lang="es-CL" sz="2400" kern="1200" dirty="0">
            <a:solidFill>
              <a:schemeClr val="tx2"/>
            </a:solidFill>
          </a:endParaRPr>
        </a:p>
      </dsp:txBody>
      <dsp:txXfrm rot="-5400000">
        <a:off x="3127248" y="3834730"/>
        <a:ext cx="5514049" cy="841130"/>
      </dsp:txXfrm>
    </dsp:sp>
    <dsp:sp modelId="{385AFA78-8FA4-4EE8-951A-2A983252230F}">
      <dsp:nvSpPr>
        <dsp:cNvPr id="0" name=""/>
        <dsp:cNvSpPr/>
      </dsp:nvSpPr>
      <dsp:spPr>
        <a:xfrm>
          <a:off x="0" y="3672709"/>
          <a:ext cx="3127248" cy="11651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CL" sz="3000" kern="1200" dirty="0" smtClean="0">
              <a:solidFill>
                <a:schemeClr val="bg1"/>
              </a:solidFill>
            </a:rPr>
            <a:t>Plazo de Postulación</a:t>
          </a:r>
          <a:endParaRPr lang="es-CL" sz="3000" kern="1200" dirty="0">
            <a:solidFill>
              <a:schemeClr val="bg1"/>
            </a:solidFill>
          </a:endParaRPr>
        </a:p>
      </dsp:txBody>
      <dsp:txXfrm>
        <a:off x="56879" y="3729588"/>
        <a:ext cx="3013490" cy="1051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FAF8-DFAF-4623-ACF7-F60A4E8E9B36}">
      <dsp:nvSpPr>
        <dsp:cNvPr id="0" name=""/>
        <dsp:cNvSpPr/>
      </dsp:nvSpPr>
      <dsp:spPr>
        <a:xfrm rot="5400000">
          <a:off x="3105061" y="23378"/>
          <a:ext cx="5600871" cy="555412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ES" sz="1800" kern="1200" dirty="0" smtClean="0"/>
            <a:t>Que contribuyan al mejoramiento de las habilidades y la inclusión social de las personas en situación de pobreza y vulnerabilidad: habilitación para el trabajo, nivelación de estudios, generación y apoyo al </a:t>
          </a:r>
          <a:r>
            <a:rPr lang="es-ES" sz="1800" kern="1200" dirty="0" err="1" smtClean="0"/>
            <a:t>microemprendimiento</a:t>
          </a:r>
          <a:r>
            <a:rPr lang="es-ES" sz="1800" kern="1200" dirty="0" smtClean="0"/>
            <a:t>, conocimiento de derechos sociales, rehabilitación de adicciones, apoyo en salud mental, entre otros. </a:t>
          </a:r>
          <a:endParaRPr lang="es-CL" sz="1800" kern="1200" dirty="0">
            <a:solidFill>
              <a:schemeClr val="tx2"/>
            </a:solidFill>
          </a:endParaRPr>
        </a:p>
        <a:p>
          <a:pPr marL="171450" lvl="1" indent="-171450" algn="l" defTabSz="800100">
            <a:lnSpc>
              <a:spcPct val="90000"/>
            </a:lnSpc>
            <a:spcBef>
              <a:spcPct val="0"/>
            </a:spcBef>
            <a:spcAft>
              <a:spcPct val="15000"/>
            </a:spcAft>
            <a:buChar char="••"/>
          </a:pPr>
          <a:r>
            <a:rPr lang="es-ES" sz="1800" kern="1200" dirty="0" smtClean="0"/>
            <a:t>Que ayuden a mejorar las condiciones en que viven las personas, y que promuevan en sus comunidades el sentido de identidad, de pertenencia al barrio, de tolerancia social, de establecimiento de redes sociales de apoyo, de mejoras en el entorno físico vecinal, la participación ciudadana y la conciencia de derechos, entre otros. </a:t>
          </a:r>
          <a:endParaRPr lang="es-CL" sz="1800" kern="1200" dirty="0"/>
        </a:p>
        <a:p>
          <a:pPr marL="171450" lvl="1" indent="-171450" algn="l" defTabSz="800100">
            <a:lnSpc>
              <a:spcPct val="90000"/>
            </a:lnSpc>
            <a:spcBef>
              <a:spcPct val="0"/>
            </a:spcBef>
            <a:spcAft>
              <a:spcPct val="15000"/>
            </a:spcAft>
            <a:buChar char="••"/>
          </a:pPr>
          <a:r>
            <a:rPr lang="es-ES" sz="1800" kern="1200" dirty="0" smtClean="0"/>
            <a:t>Que faciliten la inclusión social de mujeres, niños y niñas, jóvenes infractores de ley, personas en situación de calle, adultos mayores de escasos recursos, pueblos indígenas y personas con discapacidad. </a:t>
          </a:r>
          <a:endParaRPr lang="es-CL" sz="1800" kern="1200" dirty="0"/>
        </a:p>
      </dsp:txBody>
      <dsp:txXfrm rot="-5400000">
        <a:off x="3128436" y="271133"/>
        <a:ext cx="5282992" cy="5058611"/>
      </dsp:txXfrm>
    </dsp:sp>
    <dsp:sp modelId="{4B09E774-2693-4839-A45E-9D77E6B9EEA1}">
      <dsp:nvSpPr>
        <dsp:cNvPr id="0" name=""/>
        <dsp:cNvSpPr/>
      </dsp:nvSpPr>
      <dsp:spPr>
        <a:xfrm>
          <a:off x="4241" y="2734"/>
          <a:ext cx="3124194" cy="55954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s-CL" sz="5200" kern="1200" dirty="0" smtClean="0"/>
            <a:t>¿Qué financia?</a:t>
          </a:r>
          <a:endParaRPr lang="es-CL" sz="5200" kern="1200" dirty="0"/>
        </a:p>
      </dsp:txBody>
      <dsp:txXfrm>
        <a:off x="156752" y="155245"/>
        <a:ext cx="2819172" cy="52903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FAF8-DFAF-4623-ACF7-F60A4E8E9B36}">
      <dsp:nvSpPr>
        <dsp:cNvPr id="0" name=""/>
        <dsp:cNvSpPr/>
      </dsp:nvSpPr>
      <dsp:spPr>
        <a:xfrm rot="5400000">
          <a:off x="5561675" y="-2166865"/>
          <a:ext cx="690696"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s-CL" sz="2400" b="0" i="0" kern="1200" dirty="0" smtClean="0">
              <a:solidFill>
                <a:schemeClr val="tx2"/>
              </a:solidFill>
            </a:rPr>
            <a:t>1 año</a:t>
          </a:r>
          <a:endParaRPr lang="es-CL" sz="2400" kern="1200" dirty="0">
            <a:solidFill>
              <a:schemeClr val="tx2"/>
            </a:solidFill>
          </a:endParaRPr>
        </a:p>
      </dsp:txBody>
      <dsp:txXfrm rot="-5400000">
        <a:off x="3127248" y="301279"/>
        <a:ext cx="5525835" cy="623262"/>
      </dsp:txXfrm>
    </dsp:sp>
    <dsp:sp modelId="{4B09E774-2693-4839-A45E-9D77E6B9EEA1}">
      <dsp:nvSpPr>
        <dsp:cNvPr id="0" name=""/>
        <dsp:cNvSpPr/>
      </dsp:nvSpPr>
      <dsp:spPr>
        <a:xfrm>
          <a:off x="0" y="2139"/>
          <a:ext cx="3127248" cy="12215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CL" sz="2800" kern="1200" dirty="0" smtClean="0"/>
            <a:t>Plazo de Ejecución</a:t>
          </a:r>
          <a:endParaRPr lang="es-CL" sz="2800" kern="1200" dirty="0"/>
        </a:p>
      </dsp:txBody>
      <dsp:txXfrm>
        <a:off x="59631" y="61770"/>
        <a:ext cx="3007986" cy="1102281"/>
      </dsp:txXfrm>
    </dsp:sp>
    <dsp:sp modelId="{28003FEF-75F7-4B0F-8884-6F6712AD5261}">
      <dsp:nvSpPr>
        <dsp:cNvPr id="0" name=""/>
        <dsp:cNvSpPr/>
      </dsp:nvSpPr>
      <dsp:spPr>
        <a:xfrm rot="5400000">
          <a:off x="4164917" y="324764"/>
          <a:ext cx="3472675" cy="555412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ES" sz="1800" kern="1200" dirty="0" smtClean="0"/>
            <a:t>Honorarios o remuneración de personas de la entidad postulante, que no estén relacionados</a:t>
          </a:r>
          <a:endParaRPr lang="es-CL" sz="1800" kern="1200" dirty="0">
            <a:solidFill>
              <a:schemeClr val="tx2"/>
            </a:solidFill>
          </a:endParaRPr>
        </a:p>
        <a:p>
          <a:pPr marL="171450" lvl="1" indent="-171450" algn="l" defTabSz="800100">
            <a:lnSpc>
              <a:spcPct val="90000"/>
            </a:lnSpc>
            <a:spcBef>
              <a:spcPct val="0"/>
            </a:spcBef>
            <a:spcAft>
              <a:spcPct val="15000"/>
            </a:spcAft>
            <a:buChar char="••"/>
          </a:pPr>
          <a:r>
            <a:rPr lang="es-ES" sz="1800" kern="1200" dirty="0" smtClean="0"/>
            <a:t>Pago de deudas de la entidad postulante.</a:t>
          </a:r>
          <a:endParaRPr lang="es-CL" sz="1800" kern="1200" dirty="0">
            <a:solidFill>
              <a:schemeClr val="tx2"/>
            </a:solidFill>
          </a:endParaRPr>
        </a:p>
        <a:p>
          <a:pPr marL="171450" lvl="1" indent="-171450" algn="l" defTabSz="800100">
            <a:lnSpc>
              <a:spcPct val="90000"/>
            </a:lnSpc>
            <a:spcBef>
              <a:spcPct val="0"/>
            </a:spcBef>
            <a:spcAft>
              <a:spcPct val="15000"/>
            </a:spcAft>
            <a:buChar char="••"/>
          </a:pPr>
          <a:r>
            <a:rPr lang="es-ES" sz="1800" kern="1200" dirty="0" smtClean="0"/>
            <a:t>Consumos básicos</a:t>
          </a:r>
          <a:endParaRPr lang="es-CL" sz="1800" kern="1200" dirty="0"/>
        </a:p>
        <a:p>
          <a:pPr marL="171450" lvl="1" indent="-171450" algn="l" defTabSz="800100">
            <a:lnSpc>
              <a:spcPct val="90000"/>
            </a:lnSpc>
            <a:spcBef>
              <a:spcPct val="0"/>
            </a:spcBef>
            <a:spcAft>
              <a:spcPct val="15000"/>
            </a:spcAft>
            <a:buChar char="••"/>
          </a:pPr>
          <a:r>
            <a:rPr lang="es-ES" sz="1800" kern="1200" dirty="0" smtClean="0"/>
            <a:t>Multas, intereses y propinas por cualquier concepto y comisiones </a:t>
          </a:r>
          <a:endParaRPr lang="es-CL" sz="1800" kern="1200" dirty="0"/>
        </a:p>
        <a:p>
          <a:pPr marL="171450" lvl="1" indent="-171450" algn="l" defTabSz="800100">
            <a:lnSpc>
              <a:spcPct val="90000"/>
            </a:lnSpc>
            <a:spcBef>
              <a:spcPct val="0"/>
            </a:spcBef>
            <a:spcAft>
              <a:spcPct val="15000"/>
            </a:spcAft>
            <a:buChar char="••"/>
          </a:pPr>
          <a:r>
            <a:rPr lang="es-ES" sz="1800" kern="1200" dirty="0" smtClean="0"/>
            <a:t>Anticipos o pagos por adelantado, </a:t>
          </a:r>
          <a:endParaRPr lang="es-CL" sz="1800" kern="1200" dirty="0"/>
        </a:p>
        <a:p>
          <a:pPr marL="171450" lvl="1" indent="-171450" algn="l" defTabSz="800100">
            <a:lnSpc>
              <a:spcPct val="90000"/>
            </a:lnSpc>
            <a:spcBef>
              <a:spcPct val="0"/>
            </a:spcBef>
            <a:spcAft>
              <a:spcPct val="15000"/>
            </a:spcAft>
            <a:buChar char="••"/>
          </a:pPr>
          <a:r>
            <a:rPr lang="es-ES" sz="1800" kern="1200" dirty="0" smtClean="0"/>
            <a:t>Pagos por adelantado de honorarios </a:t>
          </a:r>
          <a:endParaRPr lang="es-CL" sz="1800" kern="1200" dirty="0"/>
        </a:p>
        <a:p>
          <a:pPr marL="171450" lvl="1" indent="-171450" algn="l" defTabSz="800100">
            <a:lnSpc>
              <a:spcPct val="90000"/>
            </a:lnSpc>
            <a:spcBef>
              <a:spcPct val="0"/>
            </a:spcBef>
            <a:spcAft>
              <a:spcPct val="15000"/>
            </a:spcAft>
            <a:buChar char="••"/>
          </a:pPr>
          <a:r>
            <a:rPr lang="es-ES" sz="1800" kern="1200" dirty="0" smtClean="0"/>
            <a:t>Compras por montos, que excedan las 10 UTM sin tres cotizaciones, salvo que medie autorización expresa.</a:t>
          </a:r>
          <a:endParaRPr lang="es-CL" sz="1800" kern="1200" dirty="0"/>
        </a:p>
      </dsp:txBody>
      <dsp:txXfrm rot="-5400000">
        <a:off x="3124194" y="1535009"/>
        <a:ext cx="5384600" cy="3133631"/>
      </dsp:txXfrm>
    </dsp:sp>
    <dsp:sp modelId="{91329704-7A11-4644-ADDB-220277941094}">
      <dsp:nvSpPr>
        <dsp:cNvPr id="0" name=""/>
        <dsp:cNvSpPr/>
      </dsp:nvSpPr>
      <dsp:spPr>
        <a:xfrm>
          <a:off x="0" y="1683768"/>
          <a:ext cx="3124194" cy="2836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s-CL" sz="5200" kern="1200" dirty="0" smtClean="0">
              <a:solidFill>
                <a:schemeClr val="bg1"/>
              </a:solidFill>
            </a:rPr>
            <a:t>¿Qué ítems no financia?</a:t>
          </a:r>
          <a:endParaRPr lang="es-CL" sz="5200" kern="1200" dirty="0">
            <a:solidFill>
              <a:schemeClr val="bg1"/>
            </a:solidFill>
          </a:endParaRPr>
        </a:p>
      </dsp:txBody>
      <dsp:txXfrm>
        <a:off x="138448" y="1822216"/>
        <a:ext cx="2847298" cy="25592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03FEF-75F7-4B0F-8884-6F6712AD5261}">
      <dsp:nvSpPr>
        <dsp:cNvPr id="0" name=""/>
        <dsp:cNvSpPr/>
      </dsp:nvSpPr>
      <dsp:spPr>
        <a:xfrm rot="5400000">
          <a:off x="3486199" y="-356909"/>
          <a:ext cx="4838594" cy="555412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ES" sz="2000" kern="1200" smtClean="0"/>
            <a:t>Gastos respaldados por boletas de compra venta por valores superiores a 1 UTM </a:t>
          </a:r>
          <a:endParaRPr lang="es-CL" sz="2000" kern="1200"/>
        </a:p>
        <a:p>
          <a:pPr marL="228600" lvl="1" indent="-228600" algn="l" defTabSz="889000">
            <a:lnSpc>
              <a:spcPct val="90000"/>
            </a:lnSpc>
            <a:spcBef>
              <a:spcPct val="0"/>
            </a:spcBef>
            <a:spcAft>
              <a:spcPct val="15000"/>
            </a:spcAft>
            <a:buChar char="••"/>
          </a:pPr>
          <a:r>
            <a:rPr lang="es-ES" sz="2000" kern="1200" smtClean="0"/>
            <a:t>Gastos respaldados con fotocopias de boletas o facturas </a:t>
          </a:r>
          <a:endParaRPr lang="es-CL" sz="2000" kern="1200"/>
        </a:p>
        <a:p>
          <a:pPr marL="228600" lvl="1" indent="-228600" algn="l" defTabSz="889000">
            <a:lnSpc>
              <a:spcPct val="90000"/>
            </a:lnSpc>
            <a:spcBef>
              <a:spcPct val="0"/>
            </a:spcBef>
            <a:spcAft>
              <a:spcPct val="15000"/>
            </a:spcAft>
            <a:buChar char="••"/>
          </a:pPr>
          <a:r>
            <a:rPr lang="es-ES" sz="2000" kern="1200" smtClean="0"/>
            <a:t>Gastos respaldados con documentos sobrescritos o enmendados </a:t>
          </a:r>
          <a:endParaRPr lang="es-CL" sz="2000" kern="1200"/>
        </a:p>
        <a:p>
          <a:pPr marL="228600" lvl="1" indent="-228600" algn="l" defTabSz="889000">
            <a:lnSpc>
              <a:spcPct val="90000"/>
            </a:lnSpc>
            <a:spcBef>
              <a:spcPct val="0"/>
            </a:spcBef>
            <a:spcAft>
              <a:spcPct val="15000"/>
            </a:spcAft>
            <a:buChar char="••"/>
          </a:pPr>
          <a:r>
            <a:rPr lang="es-ES" sz="2000" kern="1200" smtClean="0"/>
            <a:t>Gastos respaldados por recibos simples por traslados, por servicios o por compras. </a:t>
          </a:r>
          <a:endParaRPr lang="es-CL" sz="2000" kern="1200"/>
        </a:p>
        <a:p>
          <a:pPr marL="228600" lvl="1" indent="-228600" algn="l" defTabSz="889000">
            <a:lnSpc>
              <a:spcPct val="90000"/>
            </a:lnSpc>
            <a:spcBef>
              <a:spcPct val="0"/>
            </a:spcBef>
            <a:spcAft>
              <a:spcPct val="15000"/>
            </a:spcAft>
            <a:buChar char="••"/>
          </a:pPr>
          <a:r>
            <a:rPr lang="es-ES" sz="2000" kern="1200" smtClean="0"/>
            <a:t>Gastos que no se encuentren autorizados en el presupuesto aprobado a la Institución </a:t>
          </a:r>
          <a:endParaRPr lang="es-CL" sz="2000" kern="1200"/>
        </a:p>
        <a:p>
          <a:pPr marL="228600" lvl="1" indent="-228600" algn="l" defTabSz="889000">
            <a:lnSpc>
              <a:spcPct val="90000"/>
            </a:lnSpc>
            <a:spcBef>
              <a:spcPct val="0"/>
            </a:spcBef>
            <a:spcAft>
              <a:spcPct val="15000"/>
            </a:spcAft>
            <a:buChar char="••"/>
          </a:pPr>
          <a:r>
            <a:rPr lang="es-ES" sz="2000" kern="1200" smtClean="0"/>
            <a:t>Gastos que excedan a los montos autorizados por ítem </a:t>
          </a:r>
          <a:endParaRPr lang="es-CL" sz="2000" kern="1200"/>
        </a:p>
        <a:p>
          <a:pPr marL="228600" lvl="1" indent="-228600" algn="l" defTabSz="889000">
            <a:lnSpc>
              <a:spcPct val="90000"/>
            </a:lnSpc>
            <a:spcBef>
              <a:spcPct val="0"/>
            </a:spcBef>
            <a:spcAft>
              <a:spcPct val="15000"/>
            </a:spcAft>
            <a:buChar char="••"/>
          </a:pPr>
          <a:r>
            <a:rPr lang="es-ES" sz="2000" kern="1200" smtClean="0"/>
            <a:t>Gastos por concepto de bebidas alcohólicas y cigarrillos </a:t>
          </a:r>
          <a:endParaRPr lang="es-CL" sz="2000" kern="1200"/>
        </a:p>
      </dsp:txBody>
      <dsp:txXfrm rot="-5400000">
        <a:off x="3128436" y="237055"/>
        <a:ext cx="5317921" cy="4366192"/>
      </dsp:txXfrm>
    </dsp:sp>
    <dsp:sp modelId="{91329704-7A11-4644-ADDB-220277941094}">
      <dsp:nvSpPr>
        <dsp:cNvPr id="0" name=""/>
        <dsp:cNvSpPr/>
      </dsp:nvSpPr>
      <dsp:spPr>
        <a:xfrm>
          <a:off x="4241" y="444324"/>
          <a:ext cx="3124194" cy="39516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s-CL" sz="5200" kern="1200" dirty="0" smtClean="0">
              <a:solidFill>
                <a:schemeClr val="bg1"/>
              </a:solidFill>
            </a:rPr>
            <a:t>¿Qué ítems no financia?</a:t>
          </a:r>
          <a:endParaRPr lang="es-CL" sz="5200" kern="1200" dirty="0">
            <a:solidFill>
              <a:schemeClr val="bg1"/>
            </a:solidFill>
          </a:endParaRPr>
        </a:p>
      </dsp:txBody>
      <dsp:txXfrm>
        <a:off x="156752" y="596835"/>
        <a:ext cx="2819172" cy="36466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FAF8-DFAF-4623-ACF7-F60A4E8E9B36}">
      <dsp:nvSpPr>
        <dsp:cNvPr id="0" name=""/>
        <dsp:cNvSpPr/>
      </dsp:nvSpPr>
      <dsp:spPr>
        <a:xfrm rot="5400000">
          <a:off x="4458173" y="-1333482"/>
          <a:ext cx="2886163" cy="555412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ES" sz="1800" kern="1200" dirty="0" smtClean="0"/>
            <a:t>Materiales de apoyo y/o de oficina para el desarrollo de capacitación y/o entrenamiento; arriendo de espacio físico y de vehículos; gastos de transporte (bencina, peajes y pasajes) del equipo ejecutor y de los beneficiarios. Materiales o servicios para actividades de difusión del proyecto (por ejemplo: pendón, coctel, amplificación, impresiones, afiches, videos, etc.); además de subsidios para el cuidado, transporte y/o alimentación de los beneficiarios que deben ser fundamentados en el proyecto. </a:t>
          </a:r>
          <a:endParaRPr lang="es-CL" sz="1800" kern="1200" dirty="0">
            <a:solidFill>
              <a:schemeClr val="tx2"/>
            </a:solidFill>
          </a:endParaRPr>
        </a:p>
      </dsp:txBody>
      <dsp:txXfrm rot="-5400000">
        <a:off x="3124194" y="141388"/>
        <a:ext cx="5413231" cy="2604381"/>
      </dsp:txXfrm>
    </dsp:sp>
    <dsp:sp modelId="{4B09E774-2693-4839-A45E-9D77E6B9EEA1}">
      <dsp:nvSpPr>
        <dsp:cNvPr id="0" name=""/>
        <dsp:cNvSpPr/>
      </dsp:nvSpPr>
      <dsp:spPr>
        <a:xfrm>
          <a:off x="0" y="258370"/>
          <a:ext cx="3124194" cy="23704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es-CL" sz="4600" kern="1200" dirty="0" smtClean="0"/>
            <a:t>Gastos de Operación</a:t>
          </a:r>
          <a:endParaRPr lang="es-CL" sz="4600" kern="1200" dirty="0"/>
        </a:p>
      </dsp:txBody>
      <dsp:txXfrm>
        <a:off x="115714" y="374084"/>
        <a:ext cx="2892766" cy="2138989"/>
      </dsp:txXfrm>
    </dsp:sp>
    <dsp:sp modelId="{28003FEF-75F7-4B0F-8884-6F6712AD5261}">
      <dsp:nvSpPr>
        <dsp:cNvPr id="0" name=""/>
        <dsp:cNvSpPr/>
      </dsp:nvSpPr>
      <dsp:spPr>
        <a:xfrm rot="5400000">
          <a:off x="4958857" y="1410614"/>
          <a:ext cx="1896333"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CL" sz="1800" kern="1200" dirty="0" smtClean="0">
              <a:solidFill>
                <a:schemeClr val="tx1"/>
              </a:solidFill>
            </a:rPr>
            <a:t>60% del Gasto</a:t>
          </a:r>
          <a:endParaRPr lang="es-CL" sz="1800" kern="1200" dirty="0">
            <a:solidFill>
              <a:schemeClr val="tx1"/>
            </a:solidFill>
          </a:endParaRPr>
        </a:p>
        <a:p>
          <a:pPr marL="171450" lvl="1" indent="-171450" algn="l" defTabSz="800100">
            <a:lnSpc>
              <a:spcPct val="90000"/>
            </a:lnSpc>
            <a:spcBef>
              <a:spcPct val="0"/>
            </a:spcBef>
            <a:spcAft>
              <a:spcPct val="15000"/>
            </a:spcAft>
            <a:buChar char="••"/>
          </a:pPr>
          <a:r>
            <a:rPr lang="es-CL" sz="1800" kern="1200" dirty="0" smtClean="0">
              <a:solidFill>
                <a:schemeClr val="tx2"/>
              </a:solidFill>
            </a:rPr>
            <a:t> </a:t>
          </a:r>
          <a:r>
            <a:rPr lang="es-CL" sz="1800" kern="1200" dirty="0" smtClean="0"/>
            <a:t>Corresponde al pago de remuneraciones, honorarios e impuestos a profesionales, técnicos o monitores como complemento al personal existente en la propia institución postulante para el desarrollo de las actividades</a:t>
          </a:r>
          <a:endParaRPr lang="es-CL" sz="1800" kern="1200" dirty="0">
            <a:solidFill>
              <a:schemeClr val="tx2"/>
            </a:solidFill>
          </a:endParaRPr>
        </a:p>
      </dsp:txBody>
      <dsp:txXfrm rot="-5400000">
        <a:off x="3127248" y="3334795"/>
        <a:ext cx="5466981" cy="1711191"/>
      </dsp:txXfrm>
    </dsp:sp>
    <dsp:sp modelId="{91329704-7A11-4644-ADDB-220277941094}">
      <dsp:nvSpPr>
        <dsp:cNvPr id="0" name=""/>
        <dsp:cNvSpPr/>
      </dsp:nvSpPr>
      <dsp:spPr>
        <a:xfrm>
          <a:off x="0" y="3005181"/>
          <a:ext cx="3127248" cy="23704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es-CL" sz="4600" kern="1200" dirty="0" smtClean="0">
              <a:solidFill>
                <a:schemeClr val="bg1"/>
              </a:solidFill>
            </a:rPr>
            <a:t>Gastos de </a:t>
          </a:r>
          <a:r>
            <a:rPr lang="es-CL" sz="4600" kern="1200" dirty="0" smtClean="0">
              <a:solidFill>
                <a:schemeClr val="bg1"/>
              </a:solidFill>
            </a:rPr>
            <a:t>Recursos Humanos</a:t>
          </a:r>
          <a:endParaRPr lang="es-CL" sz="4600" kern="1200" dirty="0">
            <a:solidFill>
              <a:schemeClr val="bg1"/>
            </a:solidFill>
          </a:endParaRPr>
        </a:p>
      </dsp:txBody>
      <dsp:txXfrm>
        <a:off x="115714" y="3120895"/>
        <a:ext cx="2895820" cy="21389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FAF8-DFAF-4623-ACF7-F60A4E8E9B36}">
      <dsp:nvSpPr>
        <dsp:cNvPr id="0" name=""/>
        <dsp:cNvSpPr/>
      </dsp:nvSpPr>
      <dsp:spPr>
        <a:xfrm rot="5400000">
          <a:off x="4962597" y="-1599184"/>
          <a:ext cx="1888852"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CL" sz="2200" kern="1200" dirty="0" smtClean="0"/>
            <a:t>30% máximo</a:t>
          </a:r>
          <a:endParaRPr lang="es-CL" sz="2200" kern="1200" dirty="0"/>
        </a:p>
        <a:p>
          <a:pPr marL="228600" lvl="1" indent="-228600" algn="l" defTabSz="977900">
            <a:lnSpc>
              <a:spcPct val="90000"/>
            </a:lnSpc>
            <a:spcBef>
              <a:spcPct val="0"/>
            </a:spcBef>
            <a:spcAft>
              <a:spcPct val="15000"/>
            </a:spcAft>
            <a:buChar char="••"/>
          </a:pPr>
          <a:r>
            <a:rPr lang="es-CL" sz="2200" kern="1200" dirty="0" smtClean="0"/>
            <a:t>Corresponde a gastos de construcción, reparación, habilitación y/o mejoramiento de infraestructura que tengan directa relación con el proyecto.</a:t>
          </a:r>
          <a:endParaRPr lang="es-CL" sz="2200" kern="1200" dirty="0"/>
        </a:p>
      </dsp:txBody>
      <dsp:txXfrm rot="-5400000">
        <a:off x="3127247" y="328372"/>
        <a:ext cx="5467346" cy="1704440"/>
      </dsp:txXfrm>
    </dsp:sp>
    <dsp:sp modelId="{4B09E774-2693-4839-A45E-9D77E6B9EEA1}">
      <dsp:nvSpPr>
        <dsp:cNvPr id="0" name=""/>
        <dsp:cNvSpPr/>
      </dsp:nvSpPr>
      <dsp:spPr>
        <a:xfrm>
          <a:off x="0" y="59"/>
          <a:ext cx="3127248" cy="23610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s-CL" sz="3300" kern="1200" dirty="0" smtClean="0"/>
            <a:t>Gastos </a:t>
          </a:r>
          <a:r>
            <a:rPr lang="es-CL" sz="3300" kern="1200" dirty="0" smtClean="0"/>
            <a:t>Infraestructura y Habilitación de espacios</a:t>
          </a:r>
          <a:endParaRPr lang="es-CL" sz="3300" kern="1200" dirty="0"/>
        </a:p>
      </dsp:txBody>
      <dsp:txXfrm>
        <a:off x="115258" y="115317"/>
        <a:ext cx="2896732" cy="2130549"/>
      </dsp:txXfrm>
    </dsp:sp>
    <dsp:sp modelId="{47AEED19-7B77-4FD1-B741-57EB03532E60}">
      <dsp:nvSpPr>
        <dsp:cNvPr id="0" name=""/>
        <dsp:cNvSpPr/>
      </dsp:nvSpPr>
      <dsp:spPr>
        <a:xfrm rot="5400000">
          <a:off x="4962597" y="879935"/>
          <a:ext cx="1888852" cy="555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CL" sz="2200" kern="1200" dirty="0" smtClean="0">
              <a:solidFill>
                <a:schemeClr val="tx1"/>
              </a:solidFill>
            </a:rPr>
            <a:t>50% máximo </a:t>
          </a:r>
          <a:endParaRPr lang="es-CL" sz="2200" kern="1200" dirty="0">
            <a:solidFill>
              <a:schemeClr val="tx1"/>
            </a:solidFill>
          </a:endParaRPr>
        </a:p>
        <a:p>
          <a:pPr marL="228600" lvl="1" indent="-228600" algn="l" defTabSz="977900">
            <a:lnSpc>
              <a:spcPct val="90000"/>
            </a:lnSpc>
            <a:spcBef>
              <a:spcPct val="0"/>
            </a:spcBef>
            <a:spcAft>
              <a:spcPct val="15000"/>
            </a:spcAft>
            <a:buChar char="••"/>
          </a:pPr>
          <a:r>
            <a:rPr lang="es-ES" sz="2200" kern="1200" dirty="0" smtClean="0"/>
            <a:t>Corresponde a los gastos en adquisición de equipamiento y/o mejoras de bienes destinados al proyecto</a:t>
          </a:r>
          <a:endParaRPr lang="es-CL" sz="2200" kern="1200" dirty="0">
            <a:solidFill>
              <a:schemeClr val="tx2"/>
            </a:solidFill>
          </a:endParaRPr>
        </a:p>
      </dsp:txBody>
      <dsp:txXfrm rot="-5400000">
        <a:off x="3127247" y="2807491"/>
        <a:ext cx="5467346" cy="1704440"/>
      </dsp:txXfrm>
    </dsp:sp>
    <dsp:sp modelId="{9ED3D12C-0AE6-42F6-902B-AC98CC4CE17B}">
      <dsp:nvSpPr>
        <dsp:cNvPr id="0" name=""/>
        <dsp:cNvSpPr/>
      </dsp:nvSpPr>
      <dsp:spPr>
        <a:xfrm>
          <a:off x="0" y="2479178"/>
          <a:ext cx="3127248" cy="23610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s-CL" sz="3300" kern="1200" smtClean="0">
              <a:solidFill>
                <a:schemeClr val="bg1"/>
              </a:solidFill>
            </a:rPr>
            <a:t>Gastos de Equipamiento</a:t>
          </a:r>
          <a:endParaRPr lang="es-CL" sz="3300" kern="1200" dirty="0"/>
        </a:p>
      </dsp:txBody>
      <dsp:txXfrm>
        <a:off x="115258" y="2594436"/>
        <a:ext cx="2896732" cy="21305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528FF9-E312-4CFA-9473-44380101C282}" type="datetimeFigureOut">
              <a:rPr lang="es-CL" smtClean="0"/>
              <a:pPr/>
              <a:t>10/07/2015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FF3569-1BEC-429B-A27D-7B2D722AE444}" type="slidenum">
              <a:rPr lang="es-CL" smtClean="0"/>
              <a:pPr/>
              <a:t>‹Nº›</a:t>
            </a:fld>
            <a:endParaRPr lang="es-CL"/>
          </a:p>
        </p:txBody>
      </p:sp>
    </p:spTree>
    <p:extLst>
      <p:ext uri="{BB962C8B-B14F-4D97-AF65-F5344CB8AC3E}">
        <p14:creationId xmlns:p14="http://schemas.microsoft.com/office/powerpoint/2010/main" val="233298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9B00631-455D-4A18-8F13-CD2A7058AB17}" type="datetimeFigureOut">
              <a:rPr lang="es-CL" smtClean="0"/>
              <a:pPr/>
              <a:t>10/07/2015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E656DBB-481C-44F0-BD45-9C681401A53A}"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B00631-455D-4A18-8F13-CD2A7058AB17}" type="datetimeFigureOut">
              <a:rPr lang="es-CL" smtClean="0"/>
              <a:pPr/>
              <a:t>10/07/2015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56DBB-481C-44F0-BD45-9C681401A53A}"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png"/><Relationship Id="rId7" Type="http://schemas.openxmlformats.org/officeDocument/2006/relationships/diagramColors" Target="../diagrams/colors7.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7" name="6 CuadroTexto"/>
          <p:cNvSpPr txBox="1"/>
          <p:nvPr/>
        </p:nvSpPr>
        <p:spPr>
          <a:xfrm>
            <a:off x="5072066" y="3786190"/>
            <a:ext cx="3786214" cy="1077218"/>
          </a:xfrm>
          <a:prstGeom prst="rect">
            <a:avLst/>
          </a:prstGeom>
          <a:noFill/>
        </p:spPr>
        <p:txBody>
          <a:bodyPr wrap="square" rtlCol="0">
            <a:spAutoFit/>
          </a:bodyPr>
          <a:lstStyle/>
          <a:p>
            <a:pPr algn="just"/>
            <a:r>
              <a:rPr lang="es-CL" sz="3200" dirty="0" smtClean="0">
                <a:solidFill>
                  <a:schemeClr val="tx2"/>
                </a:solidFill>
              </a:rPr>
              <a:t>Módulo: Elaboración de Proyectos</a:t>
            </a:r>
            <a:endParaRPr lang="es-CL" sz="3200" dirty="0">
              <a:solidFill>
                <a:schemeClr val="tx2"/>
              </a:solidFill>
            </a:endParaRPr>
          </a:p>
        </p:txBody>
      </p:sp>
      <p:sp>
        <p:nvSpPr>
          <p:cNvPr id="8" name="7 CuadroTexto"/>
          <p:cNvSpPr txBox="1"/>
          <p:nvPr/>
        </p:nvSpPr>
        <p:spPr>
          <a:xfrm>
            <a:off x="5929322" y="5643578"/>
            <a:ext cx="3571868" cy="646331"/>
          </a:xfrm>
          <a:prstGeom prst="rect">
            <a:avLst/>
          </a:prstGeom>
          <a:noFill/>
        </p:spPr>
        <p:txBody>
          <a:bodyPr wrap="square" rtlCol="0">
            <a:spAutoFit/>
          </a:bodyPr>
          <a:lstStyle/>
          <a:p>
            <a:r>
              <a:rPr lang="es-CL" dirty="0" smtClean="0">
                <a:solidFill>
                  <a:schemeClr val="tx2"/>
                </a:solidFill>
              </a:rPr>
              <a:t>Victoria Rojas Tapia</a:t>
            </a:r>
          </a:p>
          <a:p>
            <a:r>
              <a:rPr lang="es-CL" dirty="0" smtClean="0">
                <a:solidFill>
                  <a:schemeClr val="tx2"/>
                </a:solidFill>
              </a:rPr>
              <a:t>vrojas@pedroaguirrecerda.cl</a:t>
            </a:r>
            <a:endParaRPr lang="es-CL" dirty="0">
              <a:solidFill>
                <a:schemeClr val="tx2"/>
              </a:solidFill>
            </a:endParaRPr>
          </a:p>
        </p:txBody>
      </p:sp>
      <p:pic>
        <p:nvPicPr>
          <p:cNvPr id="9" name="3 Imagen" descr="Escuela Dirigentes.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1179082"/>
            <a:ext cx="4320480" cy="5304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7" name="1 Título"/>
          <p:cNvSpPr txBox="1">
            <a:spLocks/>
          </p:cNvSpPr>
          <p:nvPr/>
        </p:nvSpPr>
        <p:spPr>
          <a:xfrm>
            <a:off x="914400"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L" sz="4400" b="0" i="0" u="none" strike="noStrike" kern="1200" cap="none" spc="0" normalizeH="0" baseline="0" noProof="0" dirty="0" smtClean="0">
                <a:ln>
                  <a:noFill/>
                </a:ln>
                <a:solidFill>
                  <a:schemeClr val="tx2"/>
                </a:solidFill>
                <a:effectLst/>
                <a:uLnTx/>
                <a:uFillTx/>
                <a:latin typeface="+mj-lt"/>
                <a:ea typeface="+mj-ea"/>
                <a:cs typeface="+mj-cs"/>
              </a:rPr>
              <a:t>Taller Práctico</a:t>
            </a: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8" name="7 Diagrama"/>
          <p:cNvGraphicFramePr/>
          <p:nvPr/>
        </p:nvGraphicFramePr>
        <p:xfrm>
          <a:off x="785786" y="1142984"/>
          <a:ext cx="7500990" cy="52149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7" name="1 Título"/>
          <p:cNvSpPr txBox="1">
            <a:spLocks/>
          </p:cNvSpPr>
          <p:nvPr/>
        </p:nvSpPr>
        <p:spPr>
          <a:xfrm>
            <a:off x="1691680" y="177857"/>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CL" sz="4400" dirty="0" smtClean="0">
                <a:solidFill>
                  <a:schemeClr val="tx2"/>
                </a:solidFill>
                <a:latin typeface="+mj-lt"/>
                <a:ea typeface="+mj-ea"/>
                <a:cs typeface="+mj-cs"/>
              </a:rPr>
              <a:t>CHILE DE TODOS Y TODAS</a:t>
            </a: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9" name="7 Marcador de contenido"/>
          <p:cNvGraphicFramePr>
            <a:graphicFrameLocks/>
          </p:cNvGraphicFramePr>
          <p:nvPr>
            <p:extLst>
              <p:ext uri="{D42A27DB-BD31-4B8C-83A1-F6EECF244321}">
                <p14:modId xmlns:p14="http://schemas.microsoft.com/office/powerpoint/2010/main" val="3927898826"/>
              </p:ext>
            </p:extLst>
          </p:nvPr>
        </p:nvGraphicFramePr>
        <p:xfrm>
          <a:off x="457200" y="1285860"/>
          <a:ext cx="8686800" cy="48403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7" name="1 Título"/>
          <p:cNvSpPr txBox="1">
            <a:spLocks/>
          </p:cNvSpPr>
          <p:nvPr/>
        </p:nvSpPr>
        <p:spPr>
          <a:xfrm>
            <a:off x="1691680" y="177857"/>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CL" sz="4400" dirty="0" smtClean="0">
                <a:solidFill>
                  <a:schemeClr val="tx2"/>
                </a:solidFill>
                <a:latin typeface="+mj-lt"/>
                <a:ea typeface="+mj-ea"/>
                <a:cs typeface="+mj-cs"/>
              </a:rPr>
              <a:t>CHILE DE TODOS Y TODAS</a:t>
            </a: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9" name="7 Marcador de contenido"/>
          <p:cNvGraphicFramePr>
            <a:graphicFrameLocks/>
          </p:cNvGraphicFramePr>
          <p:nvPr>
            <p:extLst>
              <p:ext uri="{D42A27DB-BD31-4B8C-83A1-F6EECF244321}">
                <p14:modId xmlns:p14="http://schemas.microsoft.com/office/powerpoint/2010/main" val="4221874766"/>
              </p:ext>
            </p:extLst>
          </p:nvPr>
        </p:nvGraphicFramePr>
        <p:xfrm>
          <a:off x="457200" y="1071522"/>
          <a:ext cx="8686800" cy="56008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28746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graphicFrame>
        <p:nvGraphicFramePr>
          <p:cNvPr id="9" name="7 Marcador de contenido"/>
          <p:cNvGraphicFramePr>
            <a:graphicFrameLocks/>
          </p:cNvGraphicFramePr>
          <p:nvPr>
            <p:extLst>
              <p:ext uri="{D42A27DB-BD31-4B8C-83A1-F6EECF244321}">
                <p14:modId xmlns:p14="http://schemas.microsoft.com/office/powerpoint/2010/main" val="2860822607"/>
              </p:ext>
            </p:extLst>
          </p:nvPr>
        </p:nvGraphicFramePr>
        <p:xfrm>
          <a:off x="457200" y="1285860"/>
          <a:ext cx="8686800" cy="48403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1 Título"/>
          <p:cNvSpPr txBox="1">
            <a:spLocks/>
          </p:cNvSpPr>
          <p:nvPr/>
        </p:nvSpPr>
        <p:spPr>
          <a:xfrm>
            <a:off x="1893075"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CL" sz="4400" dirty="0" smtClean="0">
                <a:solidFill>
                  <a:schemeClr val="tx2"/>
                </a:solidFill>
                <a:latin typeface="+mj-lt"/>
                <a:ea typeface="+mj-ea"/>
                <a:cs typeface="+mj-cs"/>
              </a:rPr>
              <a:t>CHILE DE TODOS Y TODAS</a:t>
            </a: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graphicFrame>
        <p:nvGraphicFramePr>
          <p:cNvPr id="9" name="7 Marcador de contenido"/>
          <p:cNvGraphicFramePr>
            <a:graphicFrameLocks/>
          </p:cNvGraphicFramePr>
          <p:nvPr>
            <p:extLst>
              <p:ext uri="{D42A27DB-BD31-4B8C-83A1-F6EECF244321}">
                <p14:modId xmlns:p14="http://schemas.microsoft.com/office/powerpoint/2010/main" val="3902044958"/>
              </p:ext>
            </p:extLst>
          </p:nvPr>
        </p:nvGraphicFramePr>
        <p:xfrm>
          <a:off x="457200" y="1285860"/>
          <a:ext cx="8686800" cy="48403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1 Título"/>
          <p:cNvSpPr txBox="1">
            <a:spLocks/>
          </p:cNvSpPr>
          <p:nvPr/>
        </p:nvSpPr>
        <p:spPr>
          <a:xfrm>
            <a:off x="1893075"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CL" sz="4400" dirty="0" smtClean="0">
                <a:solidFill>
                  <a:schemeClr val="tx2"/>
                </a:solidFill>
                <a:latin typeface="+mj-lt"/>
                <a:ea typeface="+mj-ea"/>
                <a:cs typeface="+mj-cs"/>
              </a:rPr>
              <a:t>CHILE DE TODOS Y TODAS</a:t>
            </a: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150279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8" name="1 Título"/>
          <p:cNvSpPr txBox="1">
            <a:spLocks/>
          </p:cNvSpPr>
          <p:nvPr/>
        </p:nvSpPr>
        <p:spPr>
          <a:xfrm>
            <a:off x="1142976" y="28572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10" name="1 Título"/>
          <p:cNvSpPr txBox="1">
            <a:spLocks/>
          </p:cNvSpPr>
          <p:nvPr/>
        </p:nvSpPr>
        <p:spPr>
          <a:xfrm>
            <a:off x="2500298" y="0"/>
            <a:ext cx="6000792" cy="200024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9" name="8 CuadroTexto"/>
          <p:cNvSpPr txBox="1"/>
          <p:nvPr/>
        </p:nvSpPr>
        <p:spPr>
          <a:xfrm>
            <a:off x="2357422" y="357166"/>
            <a:ext cx="8286808" cy="738664"/>
          </a:xfrm>
          <a:prstGeom prst="rect">
            <a:avLst/>
          </a:prstGeom>
          <a:noFill/>
        </p:spPr>
        <p:txBody>
          <a:bodyPr wrap="square" rtlCol="0">
            <a:spAutoFit/>
          </a:bodyPr>
          <a:lstStyle/>
          <a:p>
            <a:r>
              <a:rPr lang="es-CL" sz="4200" dirty="0" smtClean="0">
                <a:solidFill>
                  <a:schemeClr val="tx2"/>
                </a:solidFill>
              </a:rPr>
              <a:t>Orientaciones </a:t>
            </a:r>
            <a:r>
              <a:rPr lang="es-CL" sz="4200" dirty="0" smtClean="0">
                <a:solidFill>
                  <a:schemeClr val="tx2"/>
                </a:solidFill>
              </a:rPr>
              <a:t>Presupuestarias</a:t>
            </a:r>
            <a:endParaRPr lang="es-CL" sz="4200" dirty="0" smtClean="0">
              <a:solidFill>
                <a:schemeClr val="tx2"/>
              </a:solidFill>
            </a:endParaRPr>
          </a:p>
        </p:txBody>
      </p:sp>
      <p:graphicFrame>
        <p:nvGraphicFramePr>
          <p:cNvPr id="14" name="7 Marcador de contenido"/>
          <p:cNvGraphicFramePr>
            <a:graphicFrameLocks/>
          </p:cNvGraphicFramePr>
          <p:nvPr>
            <p:extLst>
              <p:ext uri="{D42A27DB-BD31-4B8C-83A1-F6EECF244321}">
                <p14:modId xmlns:p14="http://schemas.microsoft.com/office/powerpoint/2010/main" val="2880503634"/>
              </p:ext>
            </p:extLst>
          </p:nvPr>
        </p:nvGraphicFramePr>
        <p:xfrm>
          <a:off x="457200" y="1178696"/>
          <a:ext cx="8686800" cy="53760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in título-1.jpg"/>
          <p:cNvPicPr>
            <a:picLocks noChangeAspect="1"/>
          </p:cNvPicPr>
          <p:nvPr/>
        </p:nvPicPr>
        <p:blipFill>
          <a:blip r:embed="rId2"/>
          <a:srcRect t="72974"/>
          <a:stretch>
            <a:fillRect/>
          </a:stretch>
        </p:blipFill>
        <p:spPr>
          <a:xfrm>
            <a:off x="928662" y="550230"/>
            <a:ext cx="1928826" cy="521292"/>
          </a:xfrm>
          <a:prstGeom prst="rect">
            <a:avLst/>
          </a:prstGeom>
        </p:spPr>
      </p:pic>
      <p:pic>
        <p:nvPicPr>
          <p:cNvPr id="4" name="3 Imagen" descr="Sin título-1.jpg"/>
          <p:cNvPicPr>
            <a:picLocks noChangeAspect="1"/>
          </p:cNvPicPr>
          <p:nvPr/>
        </p:nvPicPr>
        <p:blipFill>
          <a:blip r:embed="rId2"/>
          <a:srcRect b="24999"/>
          <a:stretch>
            <a:fillRect/>
          </a:stretch>
        </p:blipFill>
        <p:spPr>
          <a:xfrm>
            <a:off x="142844" y="214290"/>
            <a:ext cx="1285852" cy="964405"/>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0" y="6415342"/>
            <a:ext cx="9144000" cy="514120"/>
          </a:xfrm>
          <a:prstGeom prst="rect">
            <a:avLst/>
          </a:prstGeom>
          <a:noFill/>
          <a:ln w="9525">
            <a:noFill/>
            <a:miter lim="800000"/>
            <a:headEnd/>
            <a:tailEnd/>
          </a:ln>
          <a:effectLst/>
        </p:spPr>
      </p:pic>
      <p:sp>
        <p:nvSpPr>
          <p:cNvPr id="8" name="1 Título"/>
          <p:cNvSpPr txBox="1">
            <a:spLocks/>
          </p:cNvSpPr>
          <p:nvPr/>
        </p:nvSpPr>
        <p:spPr>
          <a:xfrm>
            <a:off x="1142976" y="28572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10" name="1 Título"/>
          <p:cNvSpPr txBox="1">
            <a:spLocks/>
          </p:cNvSpPr>
          <p:nvPr/>
        </p:nvSpPr>
        <p:spPr>
          <a:xfrm>
            <a:off x="2500298" y="0"/>
            <a:ext cx="6000792" cy="200024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s-CL"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9" name="8 CuadroTexto"/>
          <p:cNvSpPr txBox="1"/>
          <p:nvPr/>
        </p:nvSpPr>
        <p:spPr>
          <a:xfrm>
            <a:off x="2357422" y="357166"/>
            <a:ext cx="8286808" cy="1384995"/>
          </a:xfrm>
          <a:prstGeom prst="rect">
            <a:avLst/>
          </a:prstGeom>
          <a:noFill/>
        </p:spPr>
        <p:txBody>
          <a:bodyPr wrap="square" rtlCol="0">
            <a:spAutoFit/>
          </a:bodyPr>
          <a:lstStyle/>
          <a:p>
            <a:r>
              <a:rPr lang="es-CL" sz="4200" dirty="0" smtClean="0">
                <a:solidFill>
                  <a:schemeClr val="tx2"/>
                </a:solidFill>
              </a:rPr>
              <a:t>Orientaciones Presupuestarias</a:t>
            </a:r>
          </a:p>
          <a:p>
            <a:endParaRPr lang="es-CL" sz="4200" dirty="0">
              <a:solidFill>
                <a:schemeClr val="tx2"/>
              </a:solidFill>
            </a:endParaRPr>
          </a:p>
        </p:txBody>
      </p:sp>
      <p:graphicFrame>
        <p:nvGraphicFramePr>
          <p:cNvPr id="14" name="7 Marcador de contenido"/>
          <p:cNvGraphicFramePr>
            <a:graphicFrameLocks/>
          </p:cNvGraphicFramePr>
          <p:nvPr>
            <p:extLst>
              <p:ext uri="{D42A27DB-BD31-4B8C-83A1-F6EECF244321}">
                <p14:modId xmlns:p14="http://schemas.microsoft.com/office/powerpoint/2010/main" val="746213950"/>
              </p:ext>
            </p:extLst>
          </p:nvPr>
        </p:nvGraphicFramePr>
        <p:xfrm>
          <a:off x="457200" y="1714488"/>
          <a:ext cx="8686800" cy="48403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1967</TotalTime>
  <Words>575</Words>
  <Application>Microsoft Office PowerPoint</Application>
  <PresentationFormat>Presentación en pantalla (4:3)</PresentationFormat>
  <Paragraphs>56</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rrpp</dc:creator>
  <cp:lastModifiedBy>vrojas</cp:lastModifiedBy>
  <cp:revision>179</cp:revision>
  <dcterms:created xsi:type="dcterms:W3CDTF">2014-07-08T15:47:38Z</dcterms:created>
  <dcterms:modified xsi:type="dcterms:W3CDTF">2015-07-10T20:19:16Z</dcterms:modified>
</cp:coreProperties>
</file>