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</p:sldIdLst>
  <p:sldSz cx="9144000" cy="6858000" type="screen4x3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DDD401-660A-4C6C-8752-C9F0682682DB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E8D4A011-8024-4BFF-AE0B-C605DF7CD9F7}">
      <dgm:prSet phldrT="[Texto]"/>
      <dgm:spPr/>
      <dgm:t>
        <a:bodyPr/>
        <a:lstStyle/>
        <a:p>
          <a:r>
            <a:rPr lang="es-CL" dirty="0" smtClean="0"/>
            <a:t>Proyecto</a:t>
          </a:r>
          <a:endParaRPr lang="es-CL" dirty="0"/>
        </a:p>
      </dgm:t>
    </dgm:pt>
    <dgm:pt modelId="{6525D311-160E-4D87-86D6-5F6BD91163FF}" type="parTrans" cxnId="{B891E015-F028-4365-850B-59B4DF02110A}">
      <dgm:prSet/>
      <dgm:spPr/>
      <dgm:t>
        <a:bodyPr/>
        <a:lstStyle/>
        <a:p>
          <a:endParaRPr lang="es-CL"/>
        </a:p>
      </dgm:t>
    </dgm:pt>
    <dgm:pt modelId="{ED15A249-8AA4-4DBC-8798-635D819C773A}" type="sibTrans" cxnId="{B891E015-F028-4365-850B-59B4DF02110A}">
      <dgm:prSet/>
      <dgm:spPr/>
      <dgm:t>
        <a:bodyPr/>
        <a:lstStyle/>
        <a:p>
          <a:endParaRPr lang="es-CL"/>
        </a:p>
      </dgm:t>
    </dgm:pt>
    <dgm:pt modelId="{D4716774-1858-4651-9BE0-3A4F8A5CCE39}">
      <dgm:prSet phldrT="[Texto]"/>
      <dgm:spPr/>
      <dgm:t>
        <a:bodyPr/>
        <a:lstStyle/>
        <a:p>
          <a:r>
            <a:rPr lang="es-CL" dirty="0" smtClean="0">
              <a:solidFill>
                <a:schemeClr val="tx2"/>
              </a:solidFill>
            </a:rPr>
            <a:t>Conjunto de las actividades que desarrolla una persona o entidad para alcanzar un objetivo determinado</a:t>
          </a:r>
          <a:endParaRPr lang="es-CL" dirty="0">
            <a:solidFill>
              <a:schemeClr val="tx2"/>
            </a:solidFill>
          </a:endParaRPr>
        </a:p>
      </dgm:t>
    </dgm:pt>
    <dgm:pt modelId="{DD711E6D-2A47-4CBF-A883-1B657E6413C9}" type="parTrans" cxnId="{2EAAAEE1-0730-488F-A5D9-8D98ACAA97FC}">
      <dgm:prSet/>
      <dgm:spPr/>
      <dgm:t>
        <a:bodyPr/>
        <a:lstStyle/>
        <a:p>
          <a:endParaRPr lang="es-CL"/>
        </a:p>
      </dgm:t>
    </dgm:pt>
    <dgm:pt modelId="{1FC1FD92-7821-4C0C-A474-76270F441B9F}" type="sibTrans" cxnId="{2EAAAEE1-0730-488F-A5D9-8D98ACAA97FC}">
      <dgm:prSet/>
      <dgm:spPr/>
      <dgm:t>
        <a:bodyPr/>
        <a:lstStyle/>
        <a:p>
          <a:endParaRPr lang="es-CL"/>
        </a:p>
      </dgm:t>
    </dgm:pt>
    <dgm:pt modelId="{A644DFD1-CBBE-444B-9475-4E94C3363B69}">
      <dgm:prSet phldrT="[Texto]" custT="1"/>
      <dgm:spPr/>
      <dgm:t>
        <a:bodyPr/>
        <a:lstStyle/>
        <a:p>
          <a:pPr algn="l"/>
          <a:r>
            <a:rPr lang="es-CL" sz="3600" dirty="0" smtClean="0"/>
            <a:t>Formulación</a:t>
          </a:r>
          <a:r>
            <a:rPr lang="es-CL" sz="3200" dirty="0" smtClean="0"/>
            <a:t> </a:t>
          </a:r>
          <a:endParaRPr lang="es-CL" sz="3200" dirty="0"/>
        </a:p>
      </dgm:t>
    </dgm:pt>
    <dgm:pt modelId="{815FB028-1120-4202-91F5-73DA09FC272F}" type="parTrans" cxnId="{BE0714AB-0400-4BB2-9EB9-0233A6D0BC9C}">
      <dgm:prSet/>
      <dgm:spPr/>
      <dgm:t>
        <a:bodyPr/>
        <a:lstStyle/>
        <a:p>
          <a:endParaRPr lang="es-CL"/>
        </a:p>
      </dgm:t>
    </dgm:pt>
    <dgm:pt modelId="{A909539A-14F0-4D61-BF7C-D7C9288E4B25}" type="sibTrans" cxnId="{BE0714AB-0400-4BB2-9EB9-0233A6D0BC9C}">
      <dgm:prSet/>
      <dgm:spPr/>
      <dgm:t>
        <a:bodyPr/>
        <a:lstStyle/>
        <a:p>
          <a:endParaRPr lang="es-CL"/>
        </a:p>
      </dgm:t>
    </dgm:pt>
    <dgm:pt modelId="{B4CE3AE1-5001-4BC8-AB81-10BABD05357F}">
      <dgm:prSet phldrT="[Texto]"/>
      <dgm:spPr/>
      <dgm:t>
        <a:bodyPr/>
        <a:lstStyle/>
        <a:p>
          <a:r>
            <a:rPr lang="es-CL" dirty="0" smtClean="0">
              <a:solidFill>
                <a:schemeClr val="tx2"/>
              </a:solidFill>
            </a:rPr>
            <a:t>Definición del problema con sus estrategias de acción</a:t>
          </a:r>
          <a:endParaRPr lang="es-CL" dirty="0">
            <a:solidFill>
              <a:schemeClr val="tx2"/>
            </a:solidFill>
          </a:endParaRPr>
        </a:p>
      </dgm:t>
    </dgm:pt>
    <dgm:pt modelId="{BE373C62-9BF6-4202-801F-E28551B441D4}" type="parTrans" cxnId="{8B78A4C8-499A-49BD-BF00-E2D3C7C8E66B}">
      <dgm:prSet/>
      <dgm:spPr/>
      <dgm:t>
        <a:bodyPr/>
        <a:lstStyle/>
        <a:p>
          <a:endParaRPr lang="es-CL"/>
        </a:p>
      </dgm:t>
    </dgm:pt>
    <dgm:pt modelId="{6653A4F6-0364-4BBF-8FFB-E0670592BBEB}" type="sibTrans" cxnId="{8B78A4C8-499A-49BD-BF00-E2D3C7C8E66B}">
      <dgm:prSet/>
      <dgm:spPr/>
      <dgm:t>
        <a:bodyPr/>
        <a:lstStyle/>
        <a:p>
          <a:endParaRPr lang="es-CL"/>
        </a:p>
      </dgm:t>
    </dgm:pt>
    <dgm:pt modelId="{3C11AF0B-0240-44B8-8DF6-AA5A287190F5}">
      <dgm:prSet phldrT="[Texto]"/>
      <dgm:spPr/>
      <dgm:t>
        <a:bodyPr/>
        <a:lstStyle/>
        <a:p>
          <a:r>
            <a:rPr lang="es-CL" dirty="0" smtClean="0"/>
            <a:t>Ejecución</a:t>
          </a:r>
          <a:endParaRPr lang="es-CL" dirty="0"/>
        </a:p>
      </dgm:t>
    </dgm:pt>
    <dgm:pt modelId="{7336D123-2BE4-4DE8-AE26-658B4B18819E}" type="parTrans" cxnId="{961DD5F9-4574-42E6-8EAB-2B660037A798}">
      <dgm:prSet/>
      <dgm:spPr/>
      <dgm:t>
        <a:bodyPr/>
        <a:lstStyle/>
        <a:p>
          <a:endParaRPr lang="es-CL"/>
        </a:p>
      </dgm:t>
    </dgm:pt>
    <dgm:pt modelId="{D4A17BAF-70BC-493C-957A-601BFF599D53}" type="sibTrans" cxnId="{961DD5F9-4574-42E6-8EAB-2B660037A798}">
      <dgm:prSet/>
      <dgm:spPr/>
      <dgm:t>
        <a:bodyPr/>
        <a:lstStyle/>
        <a:p>
          <a:endParaRPr lang="es-CL"/>
        </a:p>
      </dgm:t>
    </dgm:pt>
    <dgm:pt modelId="{B34F6F7A-1385-4A26-880D-2B6775FB32C0}">
      <dgm:prSet phldrT="[Texto]"/>
      <dgm:spPr/>
      <dgm:t>
        <a:bodyPr/>
        <a:lstStyle/>
        <a:p>
          <a:r>
            <a:rPr lang="es-CL" dirty="0" smtClean="0">
              <a:solidFill>
                <a:schemeClr val="tx2"/>
              </a:solidFill>
            </a:rPr>
            <a:t>Etapa en donde se lleva a cabo lo planificado</a:t>
          </a:r>
          <a:endParaRPr lang="es-CL" dirty="0">
            <a:solidFill>
              <a:schemeClr val="tx2"/>
            </a:solidFill>
          </a:endParaRPr>
        </a:p>
      </dgm:t>
    </dgm:pt>
    <dgm:pt modelId="{40EFF332-1D21-4E28-A843-178D2289F437}" type="parTrans" cxnId="{13EDDADE-DDDE-49C5-A1EF-B73CBC38C9D0}">
      <dgm:prSet/>
      <dgm:spPr/>
      <dgm:t>
        <a:bodyPr/>
        <a:lstStyle/>
        <a:p>
          <a:endParaRPr lang="es-CL"/>
        </a:p>
      </dgm:t>
    </dgm:pt>
    <dgm:pt modelId="{99330F86-38E8-4B96-8351-66D13E2E18FB}" type="sibTrans" cxnId="{13EDDADE-DDDE-49C5-A1EF-B73CBC38C9D0}">
      <dgm:prSet/>
      <dgm:spPr/>
      <dgm:t>
        <a:bodyPr/>
        <a:lstStyle/>
        <a:p>
          <a:endParaRPr lang="es-CL"/>
        </a:p>
      </dgm:t>
    </dgm:pt>
    <dgm:pt modelId="{18CFFA6A-CF7E-4B99-B569-FAEEB20B72D2}">
      <dgm:prSet phldrT="[Texto]"/>
      <dgm:spPr/>
      <dgm:t>
        <a:bodyPr/>
        <a:lstStyle/>
        <a:p>
          <a:r>
            <a:rPr lang="es-CL" dirty="0" smtClean="0">
              <a:solidFill>
                <a:schemeClr val="bg1"/>
              </a:solidFill>
            </a:rPr>
            <a:t>Evaluación</a:t>
          </a:r>
          <a:endParaRPr lang="es-CL" dirty="0">
            <a:solidFill>
              <a:schemeClr val="bg1"/>
            </a:solidFill>
          </a:endParaRPr>
        </a:p>
      </dgm:t>
    </dgm:pt>
    <dgm:pt modelId="{42EDB0F6-FF0D-4B65-9F4E-52BC752D268A}" type="parTrans" cxnId="{F8155CDE-8E03-4D42-9ABF-647E75EBFC99}">
      <dgm:prSet/>
      <dgm:spPr/>
      <dgm:t>
        <a:bodyPr/>
        <a:lstStyle/>
        <a:p>
          <a:endParaRPr lang="es-CL"/>
        </a:p>
      </dgm:t>
    </dgm:pt>
    <dgm:pt modelId="{C4A87E8C-38F5-4516-A12A-8229BEC11987}" type="sibTrans" cxnId="{F8155CDE-8E03-4D42-9ABF-647E75EBFC99}">
      <dgm:prSet/>
      <dgm:spPr/>
      <dgm:t>
        <a:bodyPr/>
        <a:lstStyle/>
        <a:p>
          <a:endParaRPr lang="es-CL"/>
        </a:p>
      </dgm:t>
    </dgm:pt>
    <dgm:pt modelId="{BD6A4AD8-E44F-470C-A009-7C2089EDD927}">
      <dgm:prSet phldrT="[Texto]"/>
      <dgm:spPr/>
      <dgm:t>
        <a:bodyPr/>
        <a:lstStyle/>
        <a:p>
          <a:r>
            <a:rPr lang="es-CL" dirty="0" smtClean="0">
              <a:solidFill>
                <a:schemeClr val="tx2"/>
              </a:solidFill>
            </a:rPr>
            <a:t>Medición de la efectividad del proyecto. Cumplimiento de la formulación</a:t>
          </a:r>
          <a:endParaRPr lang="es-CL" dirty="0">
            <a:solidFill>
              <a:schemeClr val="tx2"/>
            </a:solidFill>
          </a:endParaRPr>
        </a:p>
      </dgm:t>
    </dgm:pt>
    <dgm:pt modelId="{B5639B60-97BB-404C-8F4C-43A6F316C422}" type="parTrans" cxnId="{57F7AE79-5BE3-4498-BBE7-BCB4C87828CA}">
      <dgm:prSet/>
      <dgm:spPr/>
      <dgm:t>
        <a:bodyPr/>
        <a:lstStyle/>
        <a:p>
          <a:endParaRPr lang="es-CL"/>
        </a:p>
      </dgm:t>
    </dgm:pt>
    <dgm:pt modelId="{1648748C-6348-42CA-AA42-EBF96F9534FE}" type="sibTrans" cxnId="{57F7AE79-5BE3-4498-BBE7-BCB4C87828CA}">
      <dgm:prSet/>
      <dgm:spPr/>
      <dgm:t>
        <a:bodyPr/>
        <a:lstStyle/>
        <a:p>
          <a:endParaRPr lang="es-CL"/>
        </a:p>
      </dgm:t>
    </dgm:pt>
    <dgm:pt modelId="{53D40ADB-B6EC-47D7-AE66-4F06AA13DFE5}" type="pres">
      <dgm:prSet presAssocID="{F3DDD401-660A-4C6C-8752-C9F0682682D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79CE324-762A-44D9-AF53-759CC11CF81E}" type="pres">
      <dgm:prSet presAssocID="{E8D4A011-8024-4BFF-AE0B-C605DF7CD9F7}" presName="linNode" presStyleCnt="0"/>
      <dgm:spPr/>
    </dgm:pt>
    <dgm:pt modelId="{AF2FD3DF-6E6D-4A46-BA0D-3BCF34049618}" type="pres">
      <dgm:prSet presAssocID="{E8D4A011-8024-4BFF-AE0B-C605DF7CD9F7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927CA11-87ED-4E3F-BDA1-D97D161513C4}" type="pres">
      <dgm:prSet presAssocID="{E8D4A011-8024-4BFF-AE0B-C605DF7CD9F7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5EB93C8-4CBE-408C-B480-8C0763F0E0E1}" type="pres">
      <dgm:prSet presAssocID="{ED15A249-8AA4-4DBC-8798-635D819C773A}" presName="sp" presStyleCnt="0"/>
      <dgm:spPr/>
    </dgm:pt>
    <dgm:pt modelId="{EE5D25B4-E2FB-4FEB-8F9C-40ABEA028640}" type="pres">
      <dgm:prSet presAssocID="{A644DFD1-CBBE-444B-9475-4E94C3363B69}" presName="linNode" presStyleCnt="0"/>
      <dgm:spPr/>
    </dgm:pt>
    <dgm:pt modelId="{D50B70B9-E197-4B00-8F4F-251D1E69152A}" type="pres">
      <dgm:prSet presAssocID="{A644DFD1-CBBE-444B-9475-4E94C3363B69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22E66EA-E5C6-4E93-BC18-13A78B62661A}" type="pres">
      <dgm:prSet presAssocID="{A644DFD1-CBBE-444B-9475-4E94C3363B69}" presName="descendantText" presStyleLbl="alignAccFollowNode1" presStyleIdx="1" presStyleCnt="4" custLinFactNeighborX="-1672" custLinFactNeighborY="-163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34F8864-A1F6-49AE-9BFC-3DD4FF368D12}" type="pres">
      <dgm:prSet presAssocID="{A909539A-14F0-4D61-BF7C-D7C9288E4B25}" presName="sp" presStyleCnt="0"/>
      <dgm:spPr/>
    </dgm:pt>
    <dgm:pt modelId="{A0220866-327C-4C0B-A365-E700BFE9B2EB}" type="pres">
      <dgm:prSet presAssocID="{3C11AF0B-0240-44B8-8DF6-AA5A287190F5}" presName="linNode" presStyleCnt="0"/>
      <dgm:spPr/>
    </dgm:pt>
    <dgm:pt modelId="{CFC7F203-80E1-4CB0-BFD6-4DE3148D8C2D}" type="pres">
      <dgm:prSet presAssocID="{3C11AF0B-0240-44B8-8DF6-AA5A287190F5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DDAF1A5-FEDA-4926-9E8E-C4D02552BC53}" type="pres">
      <dgm:prSet presAssocID="{3C11AF0B-0240-44B8-8DF6-AA5A287190F5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5182488-DA8D-41F1-B26F-4541ABFB9880}" type="pres">
      <dgm:prSet presAssocID="{D4A17BAF-70BC-493C-957A-601BFF599D53}" presName="sp" presStyleCnt="0"/>
      <dgm:spPr/>
    </dgm:pt>
    <dgm:pt modelId="{8A46F70A-8237-43B7-AFA6-A50F5A235F6C}" type="pres">
      <dgm:prSet presAssocID="{18CFFA6A-CF7E-4B99-B569-FAEEB20B72D2}" presName="linNode" presStyleCnt="0"/>
      <dgm:spPr/>
    </dgm:pt>
    <dgm:pt modelId="{1065AAEF-72B7-4D06-9D8D-01A604F4A339}" type="pres">
      <dgm:prSet presAssocID="{18CFFA6A-CF7E-4B99-B569-FAEEB20B72D2}" presName="parentText" presStyleLbl="node1" presStyleIdx="3" presStyleCnt="4" custLinFactNeighborX="-3517" custLinFactNeighborY="-146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1E1FA34-234E-4D3F-9795-03F81510115F}" type="pres">
      <dgm:prSet presAssocID="{18CFFA6A-CF7E-4B99-B569-FAEEB20B72D2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9EE4F671-5625-4A57-A044-333D1174355D}" type="presOf" srcId="{E8D4A011-8024-4BFF-AE0B-C605DF7CD9F7}" destId="{AF2FD3DF-6E6D-4A46-BA0D-3BCF34049618}" srcOrd="0" destOrd="0" presId="urn:microsoft.com/office/officeart/2005/8/layout/vList5"/>
    <dgm:cxn modelId="{93E437A4-6B7C-45D1-B148-CDFC55B21FE5}" type="presOf" srcId="{3C11AF0B-0240-44B8-8DF6-AA5A287190F5}" destId="{CFC7F203-80E1-4CB0-BFD6-4DE3148D8C2D}" srcOrd="0" destOrd="0" presId="urn:microsoft.com/office/officeart/2005/8/layout/vList5"/>
    <dgm:cxn modelId="{2E0DCFB7-8700-4E80-92FE-7D4DDFA81937}" type="presOf" srcId="{F3DDD401-660A-4C6C-8752-C9F0682682DB}" destId="{53D40ADB-B6EC-47D7-AE66-4F06AA13DFE5}" srcOrd="0" destOrd="0" presId="urn:microsoft.com/office/officeart/2005/8/layout/vList5"/>
    <dgm:cxn modelId="{B891E015-F028-4365-850B-59B4DF02110A}" srcId="{F3DDD401-660A-4C6C-8752-C9F0682682DB}" destId="{E8D4A011-8024-4BFF-AE0B-C605DF7CD9F7}" srcOrd="0" destOrd="0" parTransId="{6525D311-160E-4D87-86D6-5F6BD91163FF}" sibTransId="{ED15A249-8AA4-4DBC-8798-635D819C773A}"/>
    <dgm:cxn modelId="{8B78A4C8-499A-49BD-BF00-E2D3C7C8E66B}" srcId="{A644DFD1-CBBE-444B-9475-4E94C3363B69}" destId="{B4CE3AE1-5001-4BC8-AB81-10BABD05357F}" srcOrd="0" destOrd="0" parTransId="{BE373C62-9BF6-4202-801F-E28551B441D4}" sibTransId="{6653A4F6-0364-4BBF-8FFB-E0670592BBEB}"/>
    <dgm:cxn modelId="{BE0714AB-0400-4BB2-9EB9-0233A6D0BC9C}" srcId="{F3DDD401-660A-4C6C-8752-C9F0682682DB}" destId="{A644DFD1-CBBE-444B-9475-4E94C3363B69}" srcOrd="1" destOrd="0" parTransId="{815FB028-1120-4202-91F5-73DA09FC272F}" sibTransId="{A909539A-14F0-4D61-BF7C-D7C9288E4B25}"/>
    <dgm:cxn modelId="{2EAAAEE1-0730-488F-A5D9-8D98ACAA97FC}" srcId="{E8D4A011-8024-4BFF-AE0B-C605DF7CD9F7}" destId="{D4716774-1858-4651-9BE0-3A4F8A5CCE39}" srcOrd="0" destOrd="0" parTransId="{DD711E6D-2A47-4CBF-A883-1B657E6413C9}" sibTransId="{1FC1FD92-7821-4C0C-A474-76270F441B9F}"/>
    <dgm:cxn modelId="{E511ADF0-E3A4-49E9-B8A8-C27FAA44880F}" type="presOf" srcId="{18CFFA6A-CF7E-4B99-B569-FAEEB20B72D2}" destId="{1065AAEF-72B7-4D06-9D8D-01A604F4A339}" srcOrd="0" destOrd="0" presId="urn:microsoft.com/office/officeart/2005/8/layout/vList5"/>
    <dgm:cxn modelId="{62F69E34-39F9-44AB-BAF3-13E7AAA73B60}" type="presOf" srcId="{B34F6F7A-1385-4A26-880D-2B6775FB32C0}" destId="{2DDAF1A5-FEDA-4926-9E8E-C4D02552BC53}" srcOrd="0" destOrd="0" presId="urn:microsoft.com/office/officeart/2005/8/layout/vList5"/>
    <dgm:cxn modelId="{57F7AE79-5BE3-4498-BBE7-BCB4C87828CA}" srcId="{18CFFA6A-CF7E-4B99-B569-FAEEB20B72D2}" destId="{BD6A4AD8-E44F-470C-A009-7C2089EDD927}" srcOrd="0" destOrd="0" parTransId="{B5639B60-97BB-404C-8F4C-43A6F316C422}" sibTransId="{1648748C-6348-42CA-AA42-EBF96F9534FE}"/>
    <dgm:cxn modelId="{13EDDADE-DDDE-49C5-A1EF-B73CBC38C9D0}" srcId="{3C11AF0B-0240-44B8-8DF6-AA5A287190F5}" destId="{B34F6F7A-1385-4A26-880D-2B6775FB32C0}" srcOrd="0" destOrd="0" parTransId="{40EFF332-1D21-4E28-A843-178D2289F437}" sibTransId="{99330F86-38E8-4B96-8351-66D13E2E18FB}"/>
    <dgm:cxn modelId="{55C260F8-E526-4148-9556-01D95D84A08D}" type="presOf" srcId="{BD6A4AD8-E44F-470C-A009-7C2089EDD927}" destId="{E1E1FA34-234E-4D3F-9795-03F81510115F}" srcOrd="0" destOrd="0" presId="urn:microsoft.com/office/officeart/2005/8/layout/vList5"/>
    <dgm:cxn modelId="{35E959D6-572A-4A83-8F22-E9E7804A051C}" type="presOf" srcId="{B4CE3AE1-5001-4BC8-AB81-10BABD05357F}" destId="{222E66EA-E5C6-4E93-BC18-13A78B62661A}" srcOrd="0" destOrd="0" presId="urn:microsoft.com/office/officeart/2005/8/layout/vList5"/>
    <dgm:cxn modelId="{961DD5F9-4574-42E6-8EAB-2B660037A798}" srcId="{F3DDD401-660A-4C6C-8752-C9F0682682DB}" destId="{3C11AF0B-0240-44B8-8DF6-AA5A287190F5}" srcOrd="2" destOrd="0" parTransId="{7336D123-2BE4-4DE8-AE26-658B4B18819E}" sibTransId="{D4A17BAF-70BC-493C-957A-601BFF599D53}"/>
    <dgm:cxn modelId="{F8155CDE-8E03-4D42-9ABF-647E75EBFC99}" srcId="{F3DDD401-660A-4C6C-8752-C9F0682682DB}" destId="{18CFFA6A-CF7E-4B99-B569-FAEEB20B72D2}" srcOrd="3" destOrd="0" parTransId="{42EDB0F6-FF0D-4B65-9F4E-52BC752D268A}" sibTransId="{C4A87E8C-38F5-4516-A12A-8229BEC11987}"/>
    <dgm:cxn modelId="{7802460A-0274-4B02-AA07-AC4F2F91F0FD}" type="presOf" srcId="{D4716774-1858-4651-9BE0-3A4F8A5CCE39}" destId="{B927CA11-87ED-4E3F-BDA1-D97D161513C4}" srcOrd="0" destOrd="0" presId="urn:microsoft.com/office/officeart/2005/8/layout/vList5"/>
    <dgm:cxn modelId="{9CA2CAB6-CE6B-4BF4-99E5-B92809A343FA}" type="presOf" srcId="{A644DFD1-CBBE-444B-9475-4E94C3363B69}" destId="{D50B70B9-E197-4B00-8F4F-251D1E69152A}" srcOrd="0" destOrd="0" presId="urn:microsoft.com/office/officeart/2005/8/layout/vList5"/>
    <dgm:cxn modelId="{508C0ED3-CC93-4E37-A377-68207FA81E7E}" type="presParOf" srcId="{53D40ADB-B6EC-47D7-AE66-4F06AA13DFE5}" destId="{379CE324-762A-44D9-AF53-759CC11CF81E}" srcOrd="0" destOrd="0" presId="urn:microsoft.com/office/officeart/2005/8/layout/vList5"/>
    <dgm:cxn modelId="{3CE530AD-0FDB-410F-B94C-DE6A231351E6}" type="presParOf" srcId="{379CE324-762A-44D9-AF53-759CC11CF81E}" destId="{AF2FD3DF-6E6D-4A46-BA0D-3BCF34049618}" srcOrd="0" destOrd="0" presId="urn:microsoft.com/office/officeart/2005/8/layout/vList5"/>
    <dgm:cxn modelId="{F6A79F8D-C025-45AE-8E38-830AF7206862}" type="presParOf" srcId="{379CE324-762A-44D9-AF53-759CC11CF81E}" destId="{B927CA11-87ED-4E3F-BDA1-D97D161513C4}" srcOrd="1" destOrd="0" presId="urn:microsoft.com/office/officeart/2005/8/layout/vList5"/>
    <dgm:cxn modelId="{442F8728-4B7A-45DF-8882-D585C80F6ED7}" type="presParOf" srcId="{53D40ADB-B6EC-47D7-AE66-4F06AA13DFE5}" destId="{D5EB93C8-4CBE-408C-B480-8C0763F0E0E1}" srcOrd="1" destOrd="0" presId="urn:microsoft.com/office/officeart/2005/8/layout/vList5"/>
    <dgm:cxn modelId="{E8DFB62F-0CD6-487B-9FFA-71CA957870BF}" type="presParOf" srcId="{53D40ADB-B6EC-47D7-AE66-4F06AA13DFE5}" destId="{EE5D25B4-E2FB-4FEB-8F9C-40ABEA028640}" srcOrd="2" destOrd="0" presId="urn:microsoft.com/office/officeart/2005/8/layout/vList5"/>
    <dgm:cxn modelId="{8C343427-47F7-451F-8D66-A79130BB43AC}" type="presParOf" srcId="{EE5D25B4-E2FB-4FEB-8F9C-40ABEA028640}" destId="{D50B70B9-E197-4B00-8F4F-251D1E69152A}" srcOrd="0" destOrd="0" presId="urn:microsoft.com/office/officeart/2005/8/layout/vList5"/>
    <dgm:cxn modelId="{998B3606-80B9-4DC3-B42A-1EE01CB52E58}" type="presParOf" srcId="{EE5D25B4-E2FB-4FEB-8F9C-40ABEA028640}" destId="{222E66EA-E5C6-4E93-BC18-13A78B62661A}" srcOrd="1" destOrd="0" presId="urn:microsoft.com/office/officeart/2005/8/layout/vList5"/>
    <dgm:cxn modelId="{46694959-BEE9-470B-BCDE-2BA1DA796B3F}" type="presParOf" srcId="{53D40ADB-B6EC-47D7-AE66-4F06AA13DFE5}" destId="{334F8864-A1F6-49AE-9BFC-3DD4FF368D12}" srcOrd="3" destOrd="0" presId="urn:microsoft.com/office/officeart/2005/8/layout/vList5"/>
    <dgm:cxn modelId="{1B503DE8-F357-4C95-832B-4050E11D0C29}" type="presParOf" srcId="{53D40ADB-B6EC-47D7-AE66-4F06AA13DFE5}" destId="{A0220866-327C-4C0B-A365-E700BFE9B2EB}" srcOrd="4" destOrd="0" presId="urn:microsoft.com/office/officeart/2005/8/layout/vList5"/>
    <dgm:cxn modelId="{EB6153F3-6956-4CD6-8EF8-740C63D0E527}" type="presParOf" srcId="{A0220866-327C-4C0B-A365-E700BFE9B2EB}" destId="{CFC7F203-80E1-4CB0-BFD6-4DE3148D8C2D}" srcOrd="0" destOrd="0" presId="urn:microsoft.com/office/officeart/2005/8/layout/vList5"/>
    <dgm:cxn modelId="{59701014-23EC-4CD6-B92C-72AC89144B8A}" type="presParOf" srcId="{A0220866-327C-4C0B-A365-E700BFE9B2EB}" destId="{2DDAF1A5-FEDA-4926-9E8E-C4D02552BC53}" srcOrd="1" destOrd="0" presId="urn:microsoft.com/office/officeart/2005/8/layout/vList5"/>
    <dgm:cxn modelId="{FF6B67C1-13CA-4448-B985-521015BF4398}" type="presParOf" srcId="{53D40ADB-B6EC-47D7-AE66-4F06AA13DFE5}" destId="{F5182488-DA8D-41F1-B26F-4541ABFB9880}" srcOrd="5" destOrd="0" presId="urn:microsoft.com/office/officeart/2005/8/layout/vList5"/>
    <dgm:cxn modelId="{7B8DB12B-3842-4BD1-9C67-8B4D0ED6B402}" type="presParOf" srcId="{53D40ADB-B6EC-47D7-AE66-4F06AA13DFE5}" destId="{8A46F70A-8237-43B7-AFA6-A50F5A235F6C}" srcOrd="6" destOrd="0" presId="urn:microsoft.com/office/officeart/2005/8/layout/vList5"/>
    <dgm:cxn modelId="{044A8080-057F-4EB3-B7BC-ACC349E038C3}" type="presParOf" srcId="{8A46F70A-8237-43B7-AFA6-A50F5A235F6C}" destId="{1065AAEF-72B7-4D06-9D8D-01A604F4A339}" srcOrd="0" destOrd="0" presId="urn:microsoft.com/office/officeart/2005/8/layout/vList5"/>
    <dgm:cxn modelId="{46AE6580-9CE3-4A9E-BB55-6F265CC259F0}" type="presParOf" srcId="{8A46F70A-8237-43B7-AFA6-A50F5A235F6C}" destId="{E1E1FA34-234E-4D3F-9795-03F81510115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DDD401-660A-4C6C-8752-C9F0682682DB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E8D4A011-8024-4BFF-AE0B-C605DF7CD9F7}">
      <dgm:prSet phldrT="[Texto]"/>
      <dgm:spPr/>
      <dgm:t>
        <a:bodyPr/>
        <a:lstStyle/>
        <a:p>
          <a:r>
            <a:rPr lang="es-CL" dirty="0" smtClean="0"/>
            <a:t>Identificación del Problema</a:t>
          </a:r>
          <a:endParaRPr lang="es-CL" dirty="0"/>
        </a:p>
      </dgm:t>
    </dgm:pt>
    <dgm:pt modelId="{6525D311-160E-4D87-86D6-5F6BD91163FF}" type="parTrans" cxnId="{B891E015-F028-4365-850B-59B4DF02110A}">
      <dgm:prSet/>
      <dgm:spPr/>
      <dgm:t>
        <a:bodyPr/>
        <a:lstStyle/>
        <a:p>
          <a:endParaRPr lang="es-CL"/>
        </a:p>
      </dgm:t>
    </dgm:pt>
    <dgm:pt modelId="{ED15A249-8AA4-4DBC-8798-635D819C773A}" type="sibTrans" cxnId="{B891E015-F028-4365-850B-59B4DF02110A}">
      <dgm:prSet/>
      <dgm:spPr/>
      <dgm:t>
        <a:bodyPr/>
        <a:lstStyle/>
        <a:p>
          <a:endParaRPr lang="es-CL"/>
        </a:p>
      </dgm:t>
    </dgm:pt>
    <dgm:pt modelId="{D4716774-1858-4651-9BE0-3A4F8A5CCE39}">
      <dgm:prSet phldrT="[Texto]" custT="1"/>
      <dgm:spPr/>
      <dgm:t>
        <a:bodyPr/>
        <a:lstStyle/>
        <a:p>
          <a:r>
            <a:rPr lang="es-CL" sz="2000" dirty="0" smtClean="0">
              <a:solidFill>
                <a:schemeClr val="tx2"/>
              </a:solidFill>
            </a:rPr>
            <a:t>Recoger Información:</a:t>
          </a:r>
          <a:endParaRPr lang="es-CL" sz="2000" dirty="0">
            <a:solidFill>
              <a:schemeClr val="tx2"/>
            </a:solidFill>
          </a:endParaRPr>
        </a:p>
      </dgm:t>
    </dgm:pt>
    <dgm:pt modelId="{DD711E6D-2A47-4CBF-A883-1B657E6413C9}" type="parTrans" cxnId="{2EAAAEE1-0730-488F-A5D9-8D98ACAA97FC}">
      <dgm:prSet/>
      <dgm:spPr/>
      <dgm:t>
        <a:bodyPr/>
        <a:lstStyle/>
        <a:p>
          <a:endParaRPr lang="es-CL"/>
        </a:p>
      </dgm:t>
    </dgm:pt>
    <dgm:pt modelId="{1FC1FD92-7821-4C0C-A474-76270F441B9F}" type="sibTrans" cxnId="{2EAAAEE1-0730-488F-A5D9-8D98ACAA97FC}">
      <dgm:prSet/>
      <dgm:spPr/>
      <dgm:t>
        <a:bodyPr/>
        <a:lstStyle/>
        <a:p>
          <a:endParaRPr lang="es-CL"/>
        </a:p>
      </dgm:t>
    </dgm:pt>
    <dgm:pt modelId="{A644DFD1-CBBE-444B-9475-4E94C3363B69}">
      <dgm:prSet phldrT="[Texto]" custT="1"/>
      <dgm:spPr/>
      <dgm:t>
        <a:bodyPr/>
        <a:lstStyle/>
        <a:p>
          <a:pPr algn="ctr"/>
          <a:r>
            <a:rPr lang="es-CL" sz="3000" dirty="0" smtClean="0"/>
            <a:t>Identificación de Metas </a:t>
          </a:r>
          <a:endParaRPr lang="es-CL" sz="3000" dirty="0"/>
        </a:p>
      </dgm:t>
    </dgm:pt>
    <dgm:pt modelId="{815FB028-1120-4202-91F5-73DA09FC272F}" type="parTrans" cxnId="{BE0714AB-0400-4BB2-9EB9-0233A6D0BC9C}">
      <dgm:prSet/>
      <dgm:spPr/>
      <dgm:t>
        <a:bodyPr/>
        <a:lstStyle/>
        <a:p>
          <a:endParaRPr lang="es-CL"/>
        </a:p>
      </dgm:t>
    </dgm:pt>
    <dgm:pt modelId="{A909539A-14F0-4D61-BF7C-D7C9288E4B25}" type="sibTrans" cxnId="{BE0714AB-0400-4BB2-9EB9-0233A6D0BC9C}">
      <dgm:prSet/>
      <dgm:spPr/>
      <dgm:t>
        <a:bodyPr/>
        <a:lstStyle/>
        <a:p>
          <a:endParaRPr lang="es-CL"/>
        </a:p>
      </dgm:t>
    </dgm:pt>
    <dgm:pt modelId="{B4CE3AE1-5001-4BC8-AB81-10BABD05357F}">
      <dgm:prSet phldrT="[Texto]" custT="1"/>
      <dgm:spPr/>
      <dgm:t>
        <a:bodyPr/>
        <a:lstStyle/>
        <a:p>
          <a:r>
            <a:rPr lang="es-CL" sz="2400" dirty="0" smtClean="0">
              <a:solidFill>
                <a:schemeClr val="tx2"/>
              </a:solidFill>
            </a:rPr>
            <a:t>Definir el resultado esperado del proyecto.</a:t>
          </a:r>
          <a:endParaRPr lang="es-CL" sz="2400" dirty="0">
            <a:solidFill>
              <a:schemeClr val="tx2"/>
            </a:solidFill>
          </a:endParaRPr>
        </a:p>
      </dgm:t>
    </dgm:pt>
    <dgm:pt modelId="{BE373C62-9BF6-4202-801F-E28551B441D4}" type="parTrans" cxnId="{8B78A4C8-499A-49BD-BF00-E2D3C7C8E66B}">
      <dgm:prSet/>
      <dgm:spPr/>
      <dgm:t>
        <a:bodyPr/>
        <a:lstStyle/>
        <a:p>
          <a:endParaRPr lang="es-CL"/>
        </a:p>
      </dgm:t>
    </dgm:pt>
    <dgm:pt modelId="{6653A4F6-0364-4BBF-8FFB-E0670592BBEB}" type="sibTrans" cxnId="{8B78A4C8-499A-49BD-BF00-E2D3C7C8E66B}">
      <dgm:prSet/>
      <dgm:spPr/>
      <dgm:t>
        <a:bodyPr/>
        <a:lstStyle/>
        <a:p>
          <a:endParaRPr lang="es-CL"/>
        </a:p>
      </dgm:t>
    </dgm:pt>
    <dgm:pt modelId="{98B1A186-462F-41B7-B324-B9D8EF40A546}">
      <dgm:prSet phldrT="[Texto]" custT="1"/>
      <dgm:spPr/>
      <dgm:t>
        <a:bodyPr/>
        <a:lstStyle/>
        <a:p>
          <a:r>
            <a:rPr lang="es-CL" sz="2000" dirty="0" smtClean="0">
              <a:solidFill>
                <a:schemeClr val="tx2"/>
              </a:solidFill>
            </a:rPr>
            <a:t>¿Cuál es el Problema?</a:t>
          </a:r>
          <a:endParaRPr lang="es-CL" sz="2000" dirty="0">
            <a:solidFill>
              <a:schemeClr val="tx2"/>
            </a:solidFill>
          </a:endParaRPr>
        </a:p>
      </dgm:t>
    </dgm:pt>
    <dgm:pt modelId="{23EA18BF-E690-4191-BC09-5C4C0540D6B3}" type="parTrans" cxnId="{D8978C59-8B6C-44C6-8943-0657A7DA102C}">
      <dgm:prSet/>
      <dgm:spPr/>
      <dgm:t>
        <a:bodyPr/>
        <a:lstStyle/>
        <a:p>
          <a:endParaRPr lang="es-CL"/>
        </a:p>
      </dgm:t>
    </dgm:pt>
    <dgm:pt modelId="{6BB3E846-92AD-4CA4-A523-1B009D05C9D1}" type="sibTrans" cxnId="{D8978C59-8B6C-44C6-8943-0657A7DA102C}">
      <dgm:prSet/>
      <dgm:spPr/>
      <dgm:t>
        <a:bodyPr/>
        <a:lstStyle/>
        <a:p>
          <a:endParaRPr lang="es-CL"/>
        </a:p>
      </dgm:t>
    </dgm:pt>
    <dgm:pt modelId="{0ABC2D47-71F2-45A0-AA65-DA421B8FE007}">
      <dgm:prSet phldrT="[Texto]" custT="1"/>
      <dgm:spPr/>
      <dgm:t>
        <a:bodyPr/>
        <a:lstStyle/>
        <a:p>
          <a:r>
            <a:rPr lang="es-CL" sz="2000" dirty="0" smtClean="0">
              <a:solidFill>
                <a:schemeClr val="tx2"/>
              </a:solidFill>
            </a:rPr>
            <a:t>¿Cuáles son las necesidades insatisfechas?</a:t>
          </a:r>
          <a:endParaRPr lang="es-CL" sz="2000" dirty="0">
            <a:solidFill>
              <a:schemeClr val="tx2"/>
            </a:solidFill>
          </a:endParaRPr>
        </a:p>
      </dgm:t>
    </dgm:pt>
    <dgm:pt modelId="{218B84BB-F6DC-499A-83AA-927FC989AA82}" type="parTrans" cxnId="{3EF192A1-2C81-41CC-B337-B5E83373DDF2}">
      <dgm:prSet/>
      <dgm:spPr/>
      <dgm:t>
        <a:bodyPr/>
        <a:lstStyle/>
        <a:p>
          <a:endParaRPr lang="es-CL"/>
        </a:p>
      </dgm:t>
    </dgm:pt>
    <dgm:pt modelId="{B1A72D91-F5A7-44C2-80AD-FD60520BD195}" type="sibTrans" cxnId="{3EF192A1-2C81-41CC-B337-B5E83373DDF2}">
      <dgm:prSet/>
      <dgm:spPr/>
      <dgm:t>
        <a:bodyPr/>
        <a:lstStyle/>
        <a:p>
          <a:endParaRPr lang="es-CL"/>
        </a:p>
      </dgm:t>
    </dgm:pt>
    <dgm:pt modelId="{146E3388-713B-405C-AA2C-58581E174C97}">
      <dgm:prSet phldrT="[Texto]" custT="1"/>
      <dgm:spPr/>
      <dgm:t>
        <a:bodyPr/>
        <a:lstStyle/>
        <a:p>
          <a:r>
            <a:rPr lang="es-CL" sz="2000" dirty="0" smtClean="0">
              <a:solidFill>
                <a:schemeClr val="tx2"/>
              </a:solidFill>
            </a:rPr>
            <a:t>¿Qué ámbitos son afectados por el problema?</a:t>
          </a:r>
          <a:endParaRPr lang="es-CL" sz="2000" dirty="0">
            <a:solidFill>
              <a:schemeClr val="tx2"/>
            </a:solidFill>
          </a:endParaRPr>
        </a:p>
      </dgm:t>
    </dgm:pt>
    <dgm:pt modelId="{6F8EA50C-A710-4D81-BCF2-5DB6B89C53EE}" type="parTrans" cxnId="{CAC39B70-CF85-4186-9E12-8F3670310B20}">
      <dgm:prSet/>
      <dgm:spPr/>
      <dgm:t>
        <a:bodyPr/>
        <a:lstStyle/>
        <a:p>
          <a:endParaRPr lang="es-CL"/>
        </a:p>
      </dgm:t>
    </dgm:pt>
    <dgm:pt modelId="{6993D189-7D19-4DD2-BC04-665148002104}" type="sibTrans" cxnId="{CAC39B70-CF85-4186-9E12-8F3670310B20}">
      <dgm:prSet/>
      <dgm:spPr/>
      <dgm:t>
        <a:bodyPr/>
        <a:lstStyle/>
        <a:p>
          <a:endParaRPr lang="es-CL"/>
        </a:p>
      </dgm:t>
    </dgm:pt>
    <dgm:pt modelId="{EDB02266-5963-4B10-A74A-B69B722D5D2E}">
      <dgm:prSet phldrT="[Texto]" custT="1"/>
      <dgm:spPr/>
      <dgm:t>
        <a:bodyPr/>
        <a:lstStyle/>
        <a:p>
          <a:r>
            <a:rPr lang="es-CL" sz="2000" dirty="0" smtClean="0">
              <a:solidFill>
                <a:schemeClr val="tx2"/>
              </a:solidFill>
            </a:rPr>
            <a:t>Elegir el problema más urgente</a:t>
          </a:r>
          <a:endParaRPr lang="es-CL" sz="2000" dirty="0">
            <a:solidFill>
              <a:schemeClr val="tx2"/>
            </a:solidFill>
          </a:endParaRPr>
        </a:p>
      </dgm:t>
    </dgm:pt>
    <dgm:pt modelId="{0A58CD04-30A1-422E-B6C5-73A3B5442422}" type="parTrans" cxnId="{98775315-CF32-48EC-97F3-16A7E051CB69}">
      <dgm:prSet/>
      <dgm:spPr/>
      <dgm:t>
        <a:bodyPr/>
        <a:lstStyle/>
        <a:p>
          <a:endParaRPr lang="es-CL"/>
        </a:p>
      </dgm:t>
    </dgm:pt>
    <dgm:pt modelId="{01DE5EE5-DBE7-4B03-AA59-569DE7DCDDA9}" type="sibTrans" cxnId="{98775315-CF32-48EC-97F3-16A7E051CB69}">
      <dgm:prSet/>
      <dgm:spPr/>
      <dgm:t>
        <a:bodyPr/>
        <a:lstStyle/>
        <a:p>
          <a:endParaRPr lang="es-CL"/>
        </a:p>
      </dgm:t>
    </dgm:pt>
    <dgm:pt modelId="{FC305357-D170-414D-BD6A-2DDB8F125E10}">
      <dgm:prSet phldrT="[Texto]" custT="1"/>
      <dgm:spPr/>
      <dgm:t>
        <a:bodyPr/>
        <a:lstStyle/>
        <a:p>
          <a:r>
            <a:rPr lang="es-CL" sz="2400" dirty="0" smtClean="0">
              <a:solidFill>
                <a:schemeClr val="tx2"/>
              </a:solidFill>
            </a:rPr>
            <a:t>Una meta debe exponer en qué y en cuanta cantidad se quiere solucionar el problema</a:t>
          </a:r>
          <a:endParaRPr lang="es-CL" sz="2400" dirty="0">
            <a:solidFill>
              <a:schemeClr val="tx2"/>
            </a:solidFill>
          </a:endParaRPr>
        </a:p>
      </dgm:t>
    </dgm:pt>
    <dgm:pt modelId="{ABA6EF27-F404-431D-803F-5AB7D2A6B5A3}" type="parTrans" cxnId="{35543105-7AEE-4AE9-8750-7FECCCDB1DE8}">
      <dgm:prSet/>
      <dgm:spPr/>
      <dgm:t>
        <a:bodyPr/>
        <a:lstStyle/>
        <a:p>
          <a:endParaRPr lang="es-CL"/>
        </a:p>
      </dgm:t>
    </dgm:pt>
    <dgm:pt modelId="{4BD6A2F3-FA7B-4F93-96F1-B45FA54B4161}" type="sibTrans" cxnId="{35543105-7AEE-4AE9-8750-7FECCCDB1DE8}">
      <dgm:prSet/>
      <dgm:spPr/>
      <dgm:t>
        <a:bodyPr/>
        <a:lstStyle/>
        <a:p>
          <a:endParaRPr lang="es-CL"/>
        </a:p>
      </dgm:t>
    </dgm:pt>
    <dgm:pt modelId="{53D40ADB-B6EC-47D7-AE66-4F06AA13DFE5}" type="pres">
      <dgm:prSet presAssocID="{F3DDD401-660A-4C6C-8752-C9F0682682D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79CE324-762A-44D9-AF53-759CC11CF81E}" type="pres">
      <dgm:prSet presAssocID="{E8D4A011-8024-4BFF-AE0B-C605DF7CD9F7}" presName="linNode" presStyleCnt="0"/>
      <dgm:spPr/>
    </dgm:pt>
    <dgm:pt modelId="{AF2FD3DF-6E6D-4A46-BA0D-3BCF34049618}" type="pres">
      <dgm:prSet presAssocID="{E8D4A011-8024-4BFF-AE0B-C605DF7CD9F7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927CA11-87ED-4E3F-BDA1-D97D161513C4}" type="pres">
      <dgm:prSet presAssocID="{E8D4A011-8024-4BFF-AE0B-C605DF7CD9F7}" presName="descendantText" presStyleLbl="alignAccFollowNode1" presStyleIdx="0" presStyleCnt="2" custScaleY="14847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5EB93C8-4CBE-408C-B480-8C0763F0E0E1}" type="pres">
      <dgm:prSet presAssocID="{ED15A249-8AA4-4DBC-8798-635D819C773A}" presName="sp" presStyleCnt="0"/>
      <dgm:spPr/>
    </dgm:pt>
    <dgm:pt modelId="{EE5D25B4-E2FB-4FEB-8F9C-40ABEA028640}" type="pres">
      <dgm:prSet presAssocID="{A644DFD1-CBBE-444B-9475-4E94C3363B69}" presName="linNode" presStyleCnt="0"/>
      <dgm:spPr/>
    </dgm:pt>
    <dgm:pt modelId="{D50B70B9-E197-4B00-8F4F-251D1E69152A}" type="pres">
      <dgm:prSet presAssocID="{A644DFD1-CBBE-444B-9475-4E94C3363B69}" presName="parentText" presStyleLbl="node1" presStyleIdx="1" presStyleCnt="2" custLinFactNeighborX="-3517" custLinFactNeighborY="-260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22E66EA-E5C6-4E93-BC18-13A78B62661A}" type="pres">
      <dgm:prSet presAssocID="{A644DFD1-CBBE-444B-9475-4E94C3363B69}" presName="descendantText" presStyleLbl="alignAccFollowNode1" presStyleIdx="1" presStyleCnt="2" custLinFactNeighborX="-1672" custLinFactNeighborY="-163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9F13D1F1-9663-4929-AEEA-199FE0779DD0}" type="presOf" srcId="{FC305357-D170-414D-BD6A-2DDB8F125E10}" destId="{222E66EA-E5C6-4E93-BC18-13A78B62661A}" srcOrd="0" destOrd="1" presId="urn:microsoft.com/office/officeart/2005/8/layout/vList5"/>
    <dgm:cxn modelId="{B3E8E7C3-8D83-401A-AF95-AAAE21CC9890}" type="presOf" srcId="{F3DDD401-660A-4C6C-8752-C9F0682682DB}" destId="{53D40ADB-B6EC-47D7-AE66-4F06AA13DFE5}" srcOrd="0" destOrd="0" presId="urn:microsoft.com/office/officeart/2005/8/layout/vList5"/>
    <dgm:cxn modelId="{A1FBEA9B-FD2D-4EF8-A3DC-C3388B661E60}" type="presOf" srcId="{B4CE3AE1-5001-4BC8-AB81-10BABD05357F}" destId="{222E66EA-E5C6-4E93-BC18-13A78B62661A}" srcOrd="0" destOrd="0" presId="urn:microsoft.com/office/officeart/2005/8/layout/vList5"/>
    <dgm:cxn modelId="{B891E015-F028-4365-850B-59B4DF02110A}" srcId="{F3DDD401-660A-4C6C-8752-C9F0682682DB}" destId="{E8D4A011-8024-4BFF-AE0B-C605DF7CD9F7}" srcOrd="0" destOrd="0" parTransId="{6525D311-160E-4D87-86D6-5F6BD91163FF}" sibTransId="{ED15A249-8AA4-4DBC-8798-635D819C773A}"/>
    <dgm:cxn modelId="{8B78A4C8-499A-49BD-BF00-E2D3C7C8E66B}" srcId="{A644DFD1-CBBE-444B-9475-4E94C3363B69}" destId="{B4CE3AE1-5001-4BC8-AB81-10BABD05357F}" srcOrd="0" destOrd="0" parTransId="{BE373C62-9BF6-4202-801F-E28551B441D4}" sibTransId="{6653A4F6-0364-4BBF-8FFB-E0670592BBEB}"/>
    <dgm:cxn modelId="{BE0714AB-0400-4BB2-9EB9-0233A6D0BC9C}" srcId="{F3DDD401-660A-4C6C-8752-C9F0682682DB}" destId="{A644DFD1-CBBE-444B-9475-4E94C3363B69}" srcOrd="1" destOrd="0" parTransId="{815FB028-1120-4202-91F5-73DA09FC272F}" sibTransId="{A909539A-14F0-4D61-BF7C-D7C9288E4B25}"/>
    <dgm:cxn modelId="{2EAAAEE1-0730-488F-A5D9-8D98ACAA97FC}" srcId="{E8D4A011-8024-4BFF-AE0B-C605DF7CD9F7}" destId="{D4716774-1858-4651-9BE0-3A4F8A5CCE39}" srcOrd="0" destOrd="0" parTransId="{DD711E6D-2A47-4CBF-A883-1B657E6413C9}" sibTransId="{1FC1FD92-7821-4C0C-A474-76270F441B9F}"/>
    <dgm:cxn modelId="{D8978C59-8B6C-44C6-8943-0657A7DA102C}" srcId="{D4716774-1858-4651-9BE0-3A4F8A5CCE39}" destId="{98B1A186-462F-41B7-B324-B9D8EF40A546}" srcOrd="0" destOrd="0" parTransId="{23EA18BF-E690-4191-BC09-5C4C0540D6B3}" sibTransId="{6BB3E846-92AD-4CA4-A523-1B009D05C9D1}"/>
    <dgm:cxn modelId="{98775315-CF32-48EC-97F3-16A7E051CB69}" srcId="{E8D4A011-8024-4BFF-AE0B-C605DF7CD9F7}" destId="{EDB02266-5963-4B10-A74A-B69B722D5D2E}" srcOrd="1" destOrd="0" parTransId="{0A58CD04-30A1-422E-B6C5-73A3B5442422}" sibTransId="{01DE5EE5-DBE7-4B03-AA59-569DE7DCDDA9}"/>
    <dgm:cxn modelId="{21CB3C14-D88C-44BD-BE79-B583DAF2B4DA}" type="presOf" srcId="{146E3388-713B-405C-AA2C-58581E174C97}" destId="{B927CA11-87ED-4E3F-BDA1-D97D161513C4}" srcOrd="0" destOrd="3" presId="urn:microsoft.com/office/officeart/2005/8/layout/vList5"/>
    <dgm:cxn modelId="{2B88DC31-B71C-45D8-B427-1181589176B5}" type="presOf" srcId="{0ABC2D47-71F2-45A0-AA65-DA421B8FE007}" destId="{B927CA11-87ED-4E3F-BDA1-D97D161513C4}" srcOrd="0" destOrd="2" presId="urn:microsoft.com/office/officeart/2005/8/layout/vList5"/>
    <dgm:cxn modelId="{18AD69D2-624B-4943-8C26-D59C641ED9A7}" type="presOf" srcId="{E8D4A011-8024-4BFF-AE0B-C605DF7CD9F7}" destId="{AF2FD3DF-6E6D-4A46-BA0D-3BCF34049618}" srcOrd="0" destOrd="0" presId="urn:microsoft.com/office/officeart/2005/8/layout/vList5"/>
    <dgm:cxn modelId="{FB9059DC-231F-46F5-97A3-316A5F26AD3B}" type="presOf" srcId="{D4716774-1858-4651-9BE0-3A4F8A5CCE39}" destId="{B927CA11-87ED-4E3F-BDA1-D97D161513C4}" srcOrd="0" destOrd="0" presId="urn:microsoft.com/office/officeart/2005/8/layout/vList5"/>
    <dgm:cxn modelId="{10E5176B-97D6-48E9-87C6-F7C7C82E47AE}" type="presOf" srcId="{A644DFD1-CBBE-444B-9475-4E94C3363B69}" destId="{D50B70B9-E197-4B00-8F4F-251D1E69152A}" srcOrd="0" destOrd="0" presId="urn:microsoft.com/office/officeart/2005/8/layout/vList5"/>
    <dgm:cxn modelId="{35543105-7AEE-4AE9-8750-7FECCCDB1DE8}" srcId="{A644DFD1-CBBE-444B-9475-4E94C3363B69}" destId="{FC305357-D170-414D-BD6A-2DDB8F125E10}" srcOrd="1" destOrd="0" parTransId="{ABA6EF27-F404-431D-803F-5AB7D2A6B5A3}" sibTransId="{4BD6A2F3-FA7B-4F93-96F1-B45FA54B4161}"/>
    <dgm:cxn modelId="{7BED9647-7490-4A8D-A22B-F841C87E4410}" type="presOf" srcId="{EDB02266-5963-4B10-A74A-B69B722D5D2E}" destId="{B927CA11-87ED-4E3F-BDA1-D97D161513C4}" srcOrd="0" destOrd="4" presId="urn:microsoft.com/office/officeart/2005/8/layout/vList5"/>
    <dgm:cxn modelId="{3EF192A1-2C81-41CC-B337-B5E83373DDF2}" srcId="{D4716774-1858-4651-9BE0-3A4F8A5CCE39}" destId="{0ABC2D47-71F2-45A0-AA65-DA421B8FE007}" srcOrd="1" destOrd="0" parTransId="{218B84BB-F6DC-499A-83AA-927FC989AA82}" sibTransId="{B1A72D91-F5A7-44C2-80AD-FD60520BD195}"/>
    <dgm:cxn modelId="{CAC39B70-CF85-4186-9E12-8F3670310B20}" srcId="{D4716774-1858-4651-9BE0-3A4F8A5CCE39}" destId="{146E3388-713B-405C-AA2C-58581E174C97}" srcOrd="2" destOrd="0" parTransId="{6F8EA50C-A710-4D81-BCF2-5DB6B89C53EE}" sibTransId="{6993D189-7D19-4DD2-BC04-665148002104}"/>
    <dgm:cxn modelId="{4385E7CF-9C59-4025-9102-12EBEDA1DE7C}" type="presOf" srcId="{98B1A186-462F-41B7-B324-B9D8EF40A546}" destId="{B927CA11-87ED-4E3F-BDA1-D97D161513C4}" srcOrd="0" destOrd="1" presId="urn:microsoft.com/office/officeart/2005/8/layout/vList5"/>
    <dgm:cxn modelId="{7D9A89DF-27CB-4218-8631-EAC2773AD0C4}" type="presParOf" srcId="{53D40ADB-B6EC-47D7-AE66-4F06AA13DFE5}" destId="{379CE324-762A-44D9-AF53-759CC11CF81E}" srcOrd="0" destOrd="0" presId="urn:microsoft.com/office/officeart/2005/8/layout/vList5"/>
    <dgm:cxn modelId="{4D2444E8-56A2-43B6-BE0C-C81CD0B8119F}" type="presParOf" srcId="{379CE324-762A-44D9-AF53-759CC11CF81E}" destId="{AF2FD3DF-6E6D-4A46-BA0D-3BCF34049618}" srcOrd="0" destOrd="0" presId="urn:microsoft.com/office/officeart/2005/8/layout/vList5"/>
    <dgm:cxn modelId="{0C534F66-E649-44D4-AB18-32A8BB9552CD}" type="presParOf" srcId="{379CE324-762A-44D9-AF53-759CC11CF81E}" destId="{B927CA11-87ED-4E3F-BDA1-D97D161513C4}" srcOrd="1" destOrd="0" presId="urn:microsoft.com/office/officeart/2005/8/layout/vList5"/>
    <dgm:cxn modelId="{9DBEC04A-14E5-41D7-AD2E-677CC602809C}" type="presParOf" srcId="{53D40ADB-B6EC-47D7-AE66-4F06AA13DFE5}" destId="{D5EB93C8-4CBE-408C-B480-8C0763F0E0E1}" srcOrd="1" destOrd="0" presId="urn:microsoft.com/office/officeart/2005/8/layout/vList5"/>
    <dgm:cxn modelId="{19A6EFAF-F71B-418D-BEFC-414FBCED21B3}" type="presParOf" srcId="{53D40ADB-B6EC-47D7-AE66-4F06AA13DFE5}" destId="{EE5D25B4-E2FB-4FEB-8F9C-40ABEA028640}" srcOrd="2" destOrd="0" presId="urn:microsoft.com/office/officeart/2005/8/layout/vList5"/>
    <dgm:cxn modelId="{EF91C943-A795-49A3-9CD6-F446434E252A}" type="presParOf" srcId="{EE5D25B4-E2FB-4FEB-8F9C-40ABEA028640}" destId="{D50B70B9-E197-4B00-8F4F-251D1E69152A}" srcOrd="0" destOrd="0" presId="urn:microsoft.com/office/officeart/2005/8/layout/vList5"/>
    <dgm:cxn modelId="{DF11581D-7D08-4492-9341-72D8F6C0CD0F}" type="presParOf" srcId="{EE5D25B4-E2FB-4FEB-8F9C-40ABEA028640}" destId="{222E66EA-E5C6-4E93-BC18-13A78B62661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DDD401-660A-4C6C-8752-C9F0682682DB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E8D4A011-8024-4BFF-AE0B-C605DF7CD9F7}">
      <dgm:prSet phldrT="[Texto]"/>
      <dgm:spPr/>
      <dgm:t>
        <a:bodyPr/>
        <a:lstStyle/>
        <a:p>
          <a:r>
            <a:rPr lang="es-CL" dirty="0" smtClean="0"/>
            <a:t>Objetivos</a:t>
          </a:r>
          <a:endParaRPr lang="es-CL" dirty="0"/>
        </a:p>
      </dgm:t>
    </dgm:pt>
    <dgm:pt modelId="{6525D311-160E-4D87-86D6-5F6BD91163FF}" type="parTrans" cxnId="{B891E015-F028-4365-850B-59B4DF02110A}">
      <dgm:prSet/>
      <dgm:spPr/>
      <dgm:t>
        <a:bodyPr/>
        <a:lstStyle/>
        <a:p>
          <a:endParaRPr lang="es-CL"/>
        </a:p>
      </dgm:t>
    </dgm:pt>
    <dgm:pt modelId="{ED15A249-8AA4-4DBC-8798-635D819C773A}" type="sibTrans" cxnId="{B891E015-F028-4365-850B-59B4DF02110A}">
      <dgm:prSet/>
      <dgm:spPr/>
      <dgm:t>
        <a:bodyPr/>
        <a:lstStyle/>
        <a:p>
          <a:endParaRPr lang="es-CL"/>
        </a:p>
      </dgm:t>
    </dgm:pt>
    <dgm:pt modelId="{D4716774-1858-4651-9BE0-3A4F8A5CCE39}">
      <dgm:prSet phldrT="[Texto]" custT="1"/>
      <dgm:spPr/>
      <dgm:t>
        <a:bodyPr/>
        <a:lstStyle/>
        <a:p>
          <a:r>
            <a:rPr lang="es-CL" sz="2000" dirty="0" smtClean="0">
              <a:solidFill>
                <a:schemeClr val="tx2"/>
              </a:solidFill>
            </a:rPr>
            <a:t>Indican los resultados que queremos obtener. </a:t>
          </a:r>
          <a:endParaRPr lang="es-CL" sz="2000" dirty="0">
            <a:solidFill>
              <a:schemeClr val="tx2"/>
            </a:solidFill>
          </a:endParaRPr>
        </a:p>
      </dgm:t>
    </dgm:pt>
    <dgm:pt modelId="{DD711E6D-2A47-4CBF-A883-1B657E6413C9}" type="parTrans" cxnId="{2EAAAEE1-0730-488F-A5D9-8D98ACAA97FC}">
      <dgm:prSet/>
      <dgm:spPr/>
      <dgm:t>
        <a:bodyPr/>
        <a:lstStyle/>
        <a:p>
          <a:endParaRPr lang="es-CL"/>
        </a:p>
      </dgm:t>
    </dgm:pt>
    <dgm:pt modelId="{1FC1FD92-7821-4C0C-A474-76270F441B9F}" type="sibTrans" cxnId="{2EAAAEE1-0730-488F-A5D9-8D98ACAA97FC}">
      <dgm:prSet/>
      <dgm:spPr/>
      <dgm:t>
        <a:bodyPr/>
        <a:lstStyle/>
        <a:p>
          <a:endParaRPr lang="es-CL"/>
        </a:p>
      </dgm:t>
    </dgm:pt>
    <dgm:pt modelId="{A644DFD1-CBBE-444B-9475-4E94C3363B69}">
      <dgm:prSet phldrT="[Texto]" custT="1"/>
      <dgm:spPr/>
      <dgm:t>
        <a:bodyPr/>
        <a:lstStyle/>
        <a:p>
          <a:pPr algn="ctr"/>
          <a:r>
            <a:rPr lang="es-CL" sz="3600" dirty="0" smtClean="0"/>
            <a:t>Objetivo General</a:t>
          </a:r>
          <a:endParaRPr lang="es-CL" sz="3200" dirty="0"/>
        </a:p>
      </dgm:t>
    </dgm:pt>
    <dgm:pt modelId="{815FB028-1120-4202-91F5-73DA09FC272F}" type="parTrans" cxnId="{BE0714AB-0400-4BB2-9EB9-0233A6D0BC9C}">
      <dgm:prSet/>
      <dgm:spPr/>
      <dgm:t>
        <a:bodyPr/>
        <a:lstStyle/>
        <a:p>
          <a:endParaRPr lang="es-CL"/>
        </a:p>
      </dgm:t>
    </dgm:pt>
    <dgm:pt modelId="{A909539A-14F0-4D61-BF7C-D7C9288E4B25}" type="sibTrans" cxnId="{BE0714AB-0400-4BB2-9EB9-0233A6D0BC9C}">
      <dgm:prSet/>
      <dgm:spPr/>
      <dgm:t>
        <a:bodyPr/>
        <a:lstStyle/>
        <a:p>
          <a:endParaRPr lang="es-CL"/>
        </a:p>
      </dgm:t>
    </dgm:pt>
    <dgm:pt modelId="{B4CE3AE1-5001-4BC8-AB81-10BABD05357F}">
      <dgm:prSet phldrT="[Texto]" custT="1"/>
      <dgm:spPr/>
      <dgm:t>
        <a:bodyPr/>
        <a:lstStyle/>
        <a:p>
          <a:r>
            <a:rPr lang="es-CL" sz="2800" dirty="0" smtClean="0">
              <a:solidFill>
                <a:schemeClr val="tx2"/>
              </a:solidFill>
            </a:rPr>
            <a:t>Lo que se quiere lograr al final del proyecto. Se alcanza en el mediano y largo plazo</a:t>
          </a:r>
          <a:endParaRPr lang="es-CL" sz="2800" dirty="0">
            <a:solidFill>
              <a:schemeClr val="tx2"/>
            </a:solidFill>
          </a:endParaRPr>
        </a:p>
      </dgm:t>
    </dgm:pt>
    <dgm:pt modelId="{BE373C62-9BF6-4202-801F-E28551B441D4}" type="parTrans" cxnId="{8B78A4C8-499A-49BD-BF00-E2D3C7C8E66B}">
      <dgm:prSet/>
      <dgm:spPr/>
      <dgm:t>
        <a:bodyPr/>
        <a:lstStyle/>
        <a:p>
          <a:endParaRPr lang="es-CL"/>
        </a:p>
      </dgm:t>
    </dgm:pt>
    <dgm:pt modelId="{6653A4F6-0364-4BBF-8FFB-E0670592BBEB}" type="sibTrans" cxnId="{8B78A4C8-499A-49BD-BF00-E2D3C7C8E66B}">
      <dgm:prSet/>
      <dgm:spPr/>
      <dgm:t>
        <a:bodyPr/>
        <a:lstStyle/>
        <a:p>
          <a:endParaRPr lang="es-CL"/>
        </a:p>
      </dgm:t>
    </dgm:pt>
    <dgm:pt modelId="{3C11AF0B-0240-44B8-8DF6-AA5A287190F5}">
      <dgm:prSet phldrT="[Texto]"/>
      <dgm:spPr/>
      <dgm:t>
        <a:bodyPr/>
        <a:lstStyle/>
        <a:p>
          <a:r>
            <a:rPr lang="es-CL" dirty="0" smtClean="0"/>
            <a:t>Objetivo Especifico</a:t>
          </a:r>
          <a:endParaRPr lang="es-CL" dirty="0"/>
        </a:p>
      </dgm:t>
    </dgm:pt>
    <dgm:pt modelId="{7336D123-2BE4-4DE8-AE26-658B4B18819E}" type="parTrans" cxnId="{961DD5F9-4574-42E6-8EAB-2B660037A798}">
      <dgm:prSet/>
      <dgm:spPr/>
      <dgm:t>
        <a:bodyPr/>
        <a:lstStyle/>
        <a:p>
          <a:endParaRPr lang="es-CL"/>
        </a:p>
      </dgm:t>
    </dgm:pt>
    <dgm:pt modelId="{D4A17BAF-70BC-493C-957A-601BFF599D53}" type="sibTrans" cxnId="{961DD5F9-4574-42E6-8EAB-2B660037A798}">
      <dgm:prSet/>
      <dgm:spPr/>
      <dgm:t>
        <a:bodyPr/>
        <a:lstStyle/>
        <a:p>
          <a:endParaRPr lang="es-CL"/>
        </a:p>
      </dgm:t>
    </dgm:pt>
    <dgm:pt modelId="{B34F6F7A-1385-4A26-880D-2B6775FB32C0}">
      <dgm:prSet phldrT="[Texto]" custT="1"/>
      <dgm:spPr/>
      <dgm:t>
        <a:bodyPr/>
        <a:lstStyle/>
        <a:p>
          <a:r>
            <a:rPr lang="es-CL" sz="2800" dirty="0" smtClean="0">
              <a:solidFill>
                <a:schemeClr val="tx2"/>
              </a:solidFill>
            </a:rPr>
            <a:t>Etapas progresivas  que intentan alcanzar el objetivo general</a:t>
          </a:r>
          <a:endParaRPr lang="es-CL" sz="2800" dirty="0">
            <a:solidFill>
              <a:schemeClr val="tx2"/>
            </a:solidFill>
          </a:endParaRPr>
        </a:p>
      </dgm:t>
    </dgm:pt>
    <dgm:pt modelId="{40EFF332-1D21-4E28-A843-178D2289F437}" type="parTrans" cxnId="{13EDDADE-DDDE-49C5-A1EF-B73CBC38C9D0}">
      <dgm:prSet/>
      <dgm:spPr/>
      <dgm:t>
        <a:bodyPr/>
        <a:lstStyle/>
        <a:p>
          <a:endParaRPr lang="es-CL"/>
        </a:p>
      </dgm:t>
    </dgm:pt>
    <dgm:pt modelId="{99330F86-38E8-4B96-8351-66D13E2E18FB}" type="sibTrans" cxnId="{13EDDADE-DDDE-49C5-A1EF-B73CBC38C9D0}">
      <dgm:prSet/>
      <dgm:spPr/>
      <dgm:t>
        <a:bodyPr/>
        <a:lstStyle/>
        <a:p>
          <a:endParaRPr lang="es-CL"/>
        </a:p>
      </dgm:t>
    </dgm:pt>
    <dgm:pt modelId="{1DEBEA11-A067-4911-A45C-28A687A03287}">
      <dgm:prSet phldrT="[Texto]" custT="1"/>
      <dgm:spPr/>
      <dgm:t>
        <a:bodyPr/>
        <a:lstStyle/>
        <a:p>
          <a:r>
            <a:rPr lang="es-CL" sz="2000" dirty="0" smtClean="0">
              <a:solidFill>
                <a:schemeClr val="tx2"/>
              </a:solidFill>
            </a:rPr>
            <a:t>Deben ser claros y concretos</a:t>
          </a:r>
          <a:endParaRPr lang="es-CL" sz="2000" dirty="0">
            <a:solidFill>
              <a:schemeClr val="tx2"/>
            </a:solidFill>
          </a:endParaRPr>
        </a:p>
      </dgm:t>
    </dgm:pt>
    <dgm:pt modelId="{2A39F97B-605F-44AB-BB2C-1D6AE21BFD37}" type="parTrans" cxnId="{3213F398-6FCD-4017-B235-6A161983B75A}">
      <dgm:prSet/>
      <dgm:spPr/>
      <dgm:t>
        <a:bodyPr/>
        <a:lstStyle/>
        <a:p>
          <a:endParaRPr lang="es-CL"/>
        </a:p>
      </dgm:t>
    </dgm:pt>
    <dgm:pt modelId="{90EDC8F8-4DBF-4443-8D1C-714906581028}" type="sibTrans" cxnId="{3213F398-6FCD-4017-B235-6A161983B75A}">
      <dgm:prSet/>
      <dgm:spPr/>
      <dgm:t>
        <a:bodyPr/>
        <a:lstStyle/>
        <a:p>
          <a:endParaRPr lang="es-CL"/>
        </a:p>
      </dgm:t>
    </dgm:pt>
    <dgm:pt modelId="{46377176-B2B6-41D7-AB8B-3C99D6CD5DCC}">
      <dgm:prSet phldrT="[Texto]" custT="1"/>
      <dgm:spPr/>
      <dgm:t>
        <a:bodyPr/>
        <a:lstStyle/>
        <a:p>
          <a:r>
            <a:rPr lang="es-CL" sz="2000" dirty="0" smtClean="0">
              <a:solidFill>
                <a:schemeClr val="tx2"/>
              </a:solidFill>
            </a:rPr>
            <a:t>Siempre redactados en </a:t>
          </a:r>
          <a:r>
            <a:rPr lang="es-CL" sz="2000" dirty="0" smtClean="0">
              <a:solidFill>
                <a:schemeClr val="tx2"/>
              </a:solidFill>
            </a:rPr>
            <a:t>infinitivo</a:t>
          </a:r>
          <a:endParaRPr lang="es-CL" sz="2000" dirty="0">
            <a:solidFill>
              <a:schemeClr val="tx2"/>
            </a:solidFill>
          </a:endParaRPr>
        </a:p>
      </dgm:t>
    </dgm:pt>
    <dgm:pt modelId="{0FF1D3DF-2561-43C9-9F35-C938EE3CADD8}" type="parTrans" cxnId="{E2BFC8B0-5239-4679-87D9-76A8816DD7A7}">
      <dgm:prSet/>
      <dgm:spPr/>
      <dgm:t>
        <a:bodyPr/>
        <a:lstStyle/>
        <a:p>
          <a:endParaRPr lang="es-CL"/>
        </a:p>
      </dgm:t>
    </dgm:pt>
    <dgm:pt modelId="{30E373E3-5D8D-4814-B33C-4BF3D5A1900A}" type="sibTrans" cxnId="{E2BFC8B0-5239-4679-87D9-76A8816DD7A7}">
      <dgm:prSet/>
      <dgm:spPr/>
      <dgm:t>
        <a:bodyPr/>
        <a:lstStyle/>
        <a:p>
          <a:endParaRPr lang="es-CL"/>
        </a:p>
      </dgm:t>
    </dgm:pt>
    <dgm:pt modelId="{53D40ADB-B6EC-47D7-AE66-4F06AA13DFE5}" type="pres">
      <dgm:prSet presAssocID="{F3DDD401-660A-4C6C-8752-C9F0682682D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79CE324-762A-44D9-AF53-759CC11CF81E}" type="pres">
      <dgm:prSet presAssocID="{E8D4A011-8024-4BFF-AE0B-C605DF7CD9F7}" presName="linNode" presStyleCnt="0"/>
      <dgm:spPr/>
    </dgm:pt>
    <dgm:pt modelId="{AF2FD3DF-6E6D-4A46-BA0D-3BCF34049618}" type="pres">
      <dgm:prSet presAssocID="{E8D4A011-8024-4BFF-AE0B-C605DF7CD9F7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927CA11-87ED-4E3F-BDA1-D97D161513C4}" type="pres">
      <dgm:prSet presAssocID="{E8D4A011-8024-4BFF-AE0B-C605DF7CD9F7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5EB93C8-4CBE-408C-B480-8C0763F0E0E1}" type="pres">
      <dgm:prSet presAssocID="{ED15A249-8AA4-4DBC-8798-635D819C773A}" presName="sp" presStyleCnt="0"/>
      <dgm:spPr/>
    </dgm:pt>
    <dgm:pt modelId="{EE5D25B4-E2FB-4FEB-8F9C-40ABEA028640}" type="pres">
      <dgm:prSet presAssocID="{A644DFD1-CBBE-444B-9475-4E94C3363B69}" presName="linNode" presStyleCnt="0"/>
      <dgm:spPr/>
    </dgm:pt>
    <dgm:pt modelId="{D50B70B9-E197-4B00-8F4F-251D1E69152A}" type="pres">
      <dgm:prSet presAssocID="{A644DFD1-CBBE-444B-9475-4E94C3363B6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22E66EA-E5C6-4E93-BC18-13A78B62661A}" type="pres">
      <dgm:prSet presAssocID="{A644DFD1-CBBE-444B-9475-4E94C3363B69}" presName="descendantText" presStyleLbl="alignAccFollowNode1" presStyleIdx="1" presStyleCnt="3" custLinFactNeighborX="-1672" custLinFactNeighborY="-163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34F8864-A1F6-49AE-9BFC-3DD4FF368D12}" type="pres">
      <dgm:prSet presAssocID="{A909539A-14F0-4D61-BF7C-D7C9288E4B25}" presName="sp" presStyleCnt="0"/>
      <dgm:spPr/>
    </dgm:pt>
    <dgm:pt modelId="{A0220866-327C-4C0B-A365-E700BFE9B2EB}" type="pres">
      <dgm:prSet presAssocID="{3C11AF0B-0240-44B8-8DF6-AA5A287190F5}" presName="linNode" presStyleCnt="0"/>
      <dgm:spPr/>
    </dgm:pt>
    <dgm:pt modelId="{CFC7F203-80E1-4CB0-BFD6-4DE3148D8C2D}" type="pres">
      <dgm:prSet presAssocID="{3C11AF0B-0240-44B8-8DF6-AA5A287190F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DDAF1A5-FEDA-4926-9E8E-C4D02552BC53}" type="pres">
      <dgm:prSet presAssocID="{3C11AF0B-0240-44B8-8DF6-AA5A287190F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DCCA2887-192F-420F-80E9-C80DAB553B02}" type="presOf" srcId="{B34F6F7A-1385-4A26-880D-2B6775FB32C0}" destId="{2DDAF1A5-FEDA-4926-9E8E-C4D02552BC53}" srcOrd="0" destOrd="0" presId="urn:microsoft.com/office/officeart/2005/8/layout/vList5"/>
    <dgm:cxn modelId="{BAC67A56-1E0D-43ED-9C67-CF885AEC7AF7}" type="presOf" srcId="{B4CE3AE1-5001-4BC8-AB81-10BABD05357F}" destId="{222E66EA-E5C6-4E93-BC18-13A78B62661A}" srcOrd="0" destOrd="0" presId="urn:microsoft.com/office/officeart/2005/8/layout/vList5"/>
    <dgm:cxn modelId="{621FA96A-F29E-48BA-AD33-D7D88A706687}" type="presOf" srcId="{3C11AF0B-0240-44B8-8DF6-AA5A287190F5}" destId="{CFC7F203-80E1-4CB0-BFD6-4DE3148D8C2D}" srcOrd="0" destOrd="0" presId="urn:microsoft.com/office/officeart/2005/8/layout/vList5"/>
    <dgm:cxn modelId="{B891E015-F028-4365-850B-59B4DF02110A}" srcId="{F3DDD401-660A-4C6C-8752-C9F0682682DB}" destId="{E8D4A011-8024-4BFF-AE0B-C605DF7CD9F7}" srcOrd="0" destOrd="0" parTransId="{6525D311-160E-4D87-86D6-5F6BD91163FF}" sibTransId="{ED15A249-8AA4-4DBC-8798-635D819C773A}"/>
    <dgm:cxn modelId="{8B78A4C8-499A-49BD-BF00-E2D3C7C8E66B}" srcId="{A644DFD1-CBBE-444B-9475-4E94C3363B69}" destId="{B4CE3AE1-5001-4BC8-AB81-10BABD05357F}" srcOrd="0" destOrd="0" parTransId="{BE373C62-9BF6-4202-801F-E28551B441D4}" sibTransId="{6653A4F6-0364-4BBF-8FFB-E0670592BBEB}"/>
    <dgm:cxn modelId="{BE0714AB-0400-4BB2-9EB9-0233A6D0BC9C}" srcId="{F3DDD401-660A-4C6C-8752-C9F0682682DB}" destId="{A644DFD1-CBBE-444B-9475-4E94C3363B69}" srcOrd="1" destOrd="0" parTransId="{815FB028-1120-4202-91F5-73DA09FC272F}" sibTransId="{A909539A-14F0-4D61-BF7C-D7C9288E4B25}"/>
    <dgm:cxn modelId="{542FFF40-6C87-408F-BADD-D1F13D715286}" type="presOf" srcId="{1DEBEA11-A067-4911-A45C-28A687A03287}" destId="{B927CA11-87ED-4E3F-BDA1-D97D161513C4}" srcOrd="0" destOrd="1" presId="urn:microsoft.com/office/officeart/2005/8/layout/vList5"/>
    <dgm:cxn modelId="{2EAAAEE1-0730-488F-A5D9-8D98ACAA97FC}" srcId="{E8D4A011-8024-4BFF-AE0B-C605DF7CD9F7}" destId="{D4716774-1858-4651-9BE0-3A4F8A5CCE39}" srcOrd="0" destOrd="0" parTransId="{DD711E6D-2A47-4CBF-A883-1B657E6413C9}" sibTransId="{1FC1FD92-7821-4C0C-A474-76270F441B9F}"/>
    <dgm:cxn modelId="{BD96103B-0D7E-43F3-9F68-37BE59C4E35F}" type="presOf" srcId="{E8D4A011-8024-4BFF-AE0B-C605DF7CD9F7}" destId="{AF2FD3DF-6E6D-4A46-BA0D-3BCF34049618}" srcOrd="0" destOrd="0" presId="urn:microsoft.com/office/officeart/2005/8/layout/vList5"/>
    <dgm:cxn modelId="{E2BFC8B0-5239-4679-87D9-76A8816DD7A7}" srcId="{E8D4A011-8024-4BFF-AE0B-C605DF7CD9F7}" destId="{46377176-B2B6-41D7-AB8B-3C99D6CD5DCC}" srcOrd="2" destOrd="0" parTransId="{0FF1D3DF-2561-43C9-9F35-C938EE3CADD8}" sibTransId="{30E373E3-5D8D-4814-B33C-4BF3D5A1900A}"/>
    <dgm:cxn modelId="{13EDDADE-DDDE-49C5-A1EF-B73CBC38C9D0}" srcId="{3C11AF0B-0240-44B8-8DF6-AA5A287190F5}" destId="{B34F6F7A-1385-4A26-880D-2B6775FB32C0}" srcOrd="0" destOrd="0" parTransId="{40EFF332-1D21-4E28-A843-178D2289F437}" sibTransId="{99330F86-38E8-4B96-8351-66D13E2E18FB}"/>
    <dgm:cxn modelId="{9B51679D-68C5-4AC2-9010-14666602AD9F}" type="presOf" srcId="{46377176-B2B6-41D7-AB8B-3C99D6CD5DCC}" destId="{B927CA11-87ED-4E3F-BDA1-D97D161513C4}" srcOrd="0" destOrd="2" presId="urn:microsoft.com/office/officeart/2005/8/layout/vList5"/>
    <dgm:cxn modelId="{8BE592D7-D1B5-4F52-A2CF-27FA3F4055FA}" type="presOf" srcId="{F3DDD401-660A-4C6C-8752-C9F0682682DB}" destId="{53D40ADB-B6EC-47D7-AE66-4F06AA13DFE5}" srcOrd="0" destOrd="0" presId="urn:microsoft.com/office/officeart/2005/8/layout/vList5"/>
    <dgm:cxn modelId="{961DD5F9-4574-42E6-8EAB-2B660037A798}" srcId="{F3DDD401-660A-4C6C-8752-C9F0682682DB}" destId="{3C11AF0B-0240-44B8-8DF6-AA5A287190F5}" srcOrd="2" destOrd="0" parTransId="{7336D123-2BE4-4DE8-AE26-658B4B18819E}" sibTransId="{D4A17BAF-70BC-493C-957A-601BFF599D53}"/>
    <dgm:cxn modelId="{3213F398-6FCD-4017-B235-6A161983B75A}" srcId="{E8D4A011-8024-4BFF-AE0B-C605DF7CD9F7}" destId="{1DEBEA11-A067-4911-A45C-28A687A03287}" srcOrd="1" destOrd="0" parTransId="{2A39F97B-605F-44AB-BB2C-1D6AE21BFD37}" sibTransId="{90EDC8F8-4DBF-4443-8D1C-714906581028}"/>
    <dgm:cxn modelId="{CC058B4A-2076-4753-B175-4062D6D1C6F9}" type="presOf" srcId="{D4716774-1858-4651-9BE0-3A4F8A5CCE39}" destId="{B927CA11-87ED-4E3F-BDA1-D97D161513C4}" srcOrd="0" destOrd="0" presId="urn:microsoft.com/office/officeart/2005/8/layout/vList5"/>
    <dgm:cxn modelId="{2A5C62CD-BBDD-4107-8C74-7DDEAE5AAAE7}" type="presOf" srcId="{A644DFD1-CBBE-444B-9475-4E94C3363B69}" destId="{D50B70B9-E197-4B00-8F4F-251D1E69152A}" srcOrd="0" destOrd="0" presId="urn:microsoft.com/office/officeart/2005/8/layout/vList5"/>
    <dgm:cxn modelId="{9B9BDA82-1737-4248-9C62-647602D91EDE}" type="presParOf" srcId="{53D40ADB-B6EC-47D7-AE66-4F06AA13DFE5}" destId="{379CE324-762A-44D9-AF53-759CC11CF81E}" srcOrd="0" destOrd="0" presId="urn:microsoft.com/office/officeart/2005/8/layout/vList5"/>
    <dgm:cxn modelId="{89CF1E3F-970E-4127-A270-240E4A4DB3C3}" type="presParOf" srcId="{379CE324-762A-44D9-AF53-759CC11CF81E}" destId="{AF2FD3DF-6E6D-4A46-BA0D-3BCF34049618}" srcOrd="0" destOrd="0" presId="urn:microsoft.com/office/officeart/2005/8/layout/vList5"/>
    <dgm:cxn modelId="{80EF8161-AC63-428F-A983-2F9631C1A6D9}" type="presParOf" srcId="{379CE324-762A-44D9-AF53-759CC11CF81E}" destId="{B927CA11-87ED-4E3F-BDA1-D97D161513C4}" srcOrd="1" destOrd="0" presId="urn:microsoft.com/office/officeart/2005/8/layout/vList5"/>
    <dgm:cxn modelId="{FDA74892-301B-495E-AEC0-F1C7DE7DF7D8}" type="presParOf" srcId="{53D40ADB-B6EC-47D7-AE66-4F06AA13DFE5}" destId="{D5EB93C8-4CBE-408C-B480-8C0763F0E0E1}" srcOrd="1" destOrd="0" presId="urn:microsoft.com/office/officeart/2005/8/layout/vList5"/>
    <dgm:cxn modelId="{5200FC85-A20B-4E80-AB41-2F39AB654F19}" type="presParOf" srcId="{53D40ADB-B6EC-47D7-AE66-4F06AA13DFE5}" destId="{EE5D25B4-E2FB-4FEB-8F9C-40ABEA028640}" srcOrd="2" destOrd="0" presId="urn:microsoft.com/office/officeart/2005/8/layout/vList5"/>
    <dgm:cxn modelId="{EF5C2605-9D7E-4D8B-B11B-EEDC0D786B22}" type="presParOf" srcId="{EE5D25B4-E2FB-4FEB-8F9C-40ABEA028640}" destId="{D50B70B9-E197-4B00-8F4F-251D1E69152A}" srcOrd="0" destOrd="0" presId="urn:microsoft.com/office/officeart/2005/8/layout/vList5"/>
    <dgm:cxn modelId="{F10B4E24-F753-4CE5-B13E-60EF6E937541}" type="presParOf" srcId="{EE5D25B4-E2FB-4FEB-8F9C-40ABEA028640}" destId="{222E66EA-E5C6-4E93-BC18-13A78B62661A}" srcOrd="1" destOrd="0" presId="urn:microsoft.com/office/officeart/2005/8/layout/vList5"/>
    <dgm:cxn modelId="{08A4033C-03F4-4087-95F8-CE18AF4EA75C}" type="presParOf" srcId="{53D40ADB-B6EC-47D7-AE66-4F06AA13DFE5}" destId="{334F8864-A1F6-49AE-9BFC-3DD4FF368D12}" srcOrd="3" destOrd="0" presId="urn:microsoft.com/office/officeart/2005/8/layout/vList5"/>
    <dgm:cxn modelId="{3524167D-BEFE-4550-99EC-C3C408EE8D5A}" type="presParOf" srcId="{53D40ADB-B6EC-47D7-AE66-4F06AA13DFE5}" destId="{A0220866-327C-4C0B-A365-E700BFE9B2EB}" srcOrd="4" destOrd="0" presId="urn:microsoft.com/office/officeart/2005/8/layout/vList5"/>
    <dgm:cxn modelId="{AEDB0CF1-D662-46EA-A864-29A981E1A121}" type="presParOf" srcId="{A0220866-327C-4C0B-A365-E700BFE9B2EB}" destId="{CFC7F203-80E1-4CB0-BFD6-4DE3148D8C2D}" srcOrd="0" destOrd="0" presId="urn:microsoft.com/office/officeart/2005/8/layout/vList5"/>
    <dgm:cxn modelId="{052CF1AD-4EC4-4915-9DB6-6213167DC992}" type="presParOf" srcId="{A0220866-327C-4C0B-A365-E700BFE9B2EB}" destId="{2DDAF1A5-FEDA-4926-9E8E-C4D02552BC5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3DDD401-660A-4C6C-8752-C9F0682682DB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E8D4A011-8024-4BFF-AE0B-C605DF7CD9F7}">
      <dgm:prSet phldrT="[Texto]"/>
      <dgm:spPr/>
      <dgm:t>
        <a:bodyPr/>
        <a:lstStyle/>
        <a:p>
          <a:r>
            <a:rPr lang="es-CL" dirty="0" smtClean="0"/>
            <a:t>Población Beneficiaria</a:t>
          </a:r>
          <a:endParaRPr lang="es-CL" dirty="0"/>
        </a:p>
      </dgm:t>
    </dgm:pt>
    <dgm:pt modelId="{6525D311-160E-4D87-86D6-5F6BD91163FF}" type="parTrans" cxnId="{B891E015-F028-4365-850B-59B4DF02110A}">
      <dgm:prSet/>
      <dgm:spPr/>
      <dgm:t>
        <a:bodyPr/>
        <a:lstStyle/>
        <a:p>
          <a:endParaRPr lang="es-CL"/>
        </a:p>
      </dgm:t>
    </dgm:pt>
    <dgm:pt modelId="{ED15A249-8AA4-4DBC-8798-635D819C773A}" type="sibTrans" cxnId="{B891E015-F028-4365-850B-59B4DF02110A}">
      <dgm:prSet/>
      <dgm:spPr/>
      <dgm:t>
        <a:bodyPr/>
        <a:lstStyle/>
        <a:p>
          <a:endParaRPr lang="es-CL"/>
        </a:p>
      </dgm:t>
    </dgm:pt>
    <dgm:pt modelId="{D4716774-1858-4651-9BE0-3A4F8A5CCE39}">
      <dgm:prSet phldrT="[Texto]" custT="1"/>
      <dgm:spPr/>
      <dgm:t>
        <a:bodyPr/>
        <a:lstStyle/>
        <a:p>
          <a:r>
            <a:rPr lang="es-CL" sz="2000" dirty="0" smtClean="0">
              <a:solidFill>
                <a:schemeClr val="tx2"/>
              </a:solidFill>
            </a:rPr>
            <a:t>A quién esta dirigido el proyecto.</a:t>
          </a:r>
          <a:endParaRPr lang="es-CL" sz="2000" dirty="0">
            <a:solidFill>
              <a:schemeClr val="tx2"/>
            </a:solidFill>
          </a:endParaRPr>
        </a:p>
      </dgm:t>
    </dgm:pt>
    <dgm:pt modelId="{DD711E6D-2A47-4CBF-A883-1B657E6413C9}" type="parTrans" cxnId="{2EAAAEE1-0730-488F-A5D9-8D98ACAA97FC}">
      <dgm:prSet/>
      <dgm:spPr/>
      <dgm:t>
        <a:bodyPr/>
        <a:lstStyle/>
        <a:p>
          <a:endParaRPr lang="es-CL"/>
        </a:p>
      </dgm:t>
    </dgm:pt>
    <dgm:pt modelId="{1FC1FD92-7821-4C0C-A474-76270F441B9F}" type="sibTrans" cxnId="{2EAAAEE1-0730-488F-A5D9-8D98ACAA97FC}">
      <dgm:prSet/>
      <dgm:spPr/>
      <dgm:t>
        <a:bodyPr/>
        <a:lstStyle/>
        <a:p>
          <a:endParaRPr lang="es-CL"/>
        </a:p>
      </dgm:t>
    </dgm:pt>
    <dgm:pt modelId="{A644DFD1-CBBE-444B-9475-4E94C3363B69}">
      <dgm:prSet phldrT="[Texto]" custT="1"/>
      <dgm:spPr/>
      <dgm:t>
        <a:bodyPr/>
        <a:lstStyle/>
        <a:p>
          <a:pPr algn="ctr"/>
          <a:r>
            <a:rPr lang="es-CL" sz="3600" dirty="0" smtClean="0"/>
            <a:t>Beneficiarios Directos</a:t>
          </a:r>
          <a:endParaRPr lang="es-CL" sz="3200" dirty="0"/>
        </a:p>
      </dgm:t>
    </dgm:pt>
    <dgm:pt modelId="{815FB028-1120-4202-91F5-73DA09FC272F}" type="parTrans" cxnId="{BE0714AB-0400-4BB2-9EB9-0233A6D0BC9C}">
      <dgm:prSet/>
      <dgm:spPr/>
      <dgm:t>
        <a:bodyPr/>
        <a:lstStyle/>
        <a:p>
          <a:endParaRPr lang="es-CL"/>
        </a:p>
      </dgm:t>
    </dgm:pt>
    <dgm:pt modelId="{A909539A-14F0-4D61-BF7C-D7C9288E4B25}" type="sibTrans" cxnId="{BE0714AB-0400-4BB2-9EB9-0233A6D0BC9C}">
      <dgm:prSet/>
      <dgm:spPr/>
      <dgm:t>
        <a:bodyPr/>
        <a:lstStyle/>
        <a:p>
          <a:endParaRPr lang="es-CL"/>
        </a:p>
      </dgm:t>
    </dgm:pt>
    <dgm:pt modelId="{B4CE3AE1-5001-4BC8-AB81-10BABD05357F}">
      <dgm:prSet phldrT="[Texto]" custT="1"/>
      <dgm:spPr/>
      <dgm:t>
        <a:bodyPr/>
        <a:lstStyle/>
        <a:p>
          <a:r>
            <a:rPr lang="es-CL" sz="2800" dirty="0" smtClean="0">
              <a:solidFill>
                <a:schemeClr val="tx2"/>
              </a:solidFill>
            </a:rPr>
            <a:t>Inmediatamente Beneficiarios</a:t>
          </a:r>
          <a:endParaRPr lang="es-CL" sz="2800" dirty="0">
            <a:solidFill>
              <a:schemeClr val="tx2"/>
            </a:solidFill>
          </a:endParaRPr>
        </a:p>
      </dgm:t>
    </dgm:pt>
    <dgm:pt modelId="{BE373C62-9BF6-4202-801F-E28551B441D4}" type="parTrans" cxnId="{8B78A4C8-499A-49BD-BF00-E2D3C7C8E66B}">
      <dgm:prSet/>
      <dgm:spPr/>
      <dgm:t>
        <a:bodyPr/>
        <a:lstStyle/>
        <a:p>
          <a:endParaRPr lang="es-CL"/>
        </a:p>
      </dgm:t>
    </dgm:pt>
    <dgm:pt modelId="{6653A4F6-0364-4BBF-8FFB-E0670592BBEB}" type="sibTrans" cxnId="{8B78A4C8-499A-49BD-BF00-E2D3C7C8E66B}">
      <dgm:prSet/>
      <dgm:spPr/>
      <dgm:t>
        <a:bodyPr/>
        <a:lstStyle/>
        <a:p>
          <a:endParaRPr lang="es-CL"/>
        </a:p>
      </dgm:t>
    </dgm:pt>
    <dgm:pt modelId="{3C11AF0B-0240-44B8-8DF6-AA5A287190F5}">
      <dgm:prSet phldrT="[Texto]"/>
      <dgm:spPr/>
      <dgm:t>
        <a:bodyPr/>
        <a:lstStyle/>
        <a:p>
          <a:r>
            <a:rPr lang="es-CL" dirty="0" smtClean="0"/>
            <a:t>Beneficiarios Indirectos</a:t>
          </a:r>
          <a:endParaRPr lang="es-CL" dirty="0"/>
        </a:p>
      </dgm:t>
    </dgm:pt>
    <dgm:pt modelId="{7336D123-2BE4-4DE8-AE26-658B4B18819E}" type="parTrans" cxnId="{961DD5F9-4574-42E6-8EAB-2B660037A798}">
      <dgm:prSet/>
      <dgm:spPr/>
      <dgm:t>
        <a:bodyPr/>
        <a:lstStyle/>
        <a:p>
          <a:endParaRPr lang="es-CL"/>
        </a:p>
      </dgm:t>
    </dgm:pt>
    <dgm:pt modelId="{D4A17BAF-70BC-493C-957A-601BFF599D53}" type="sibTrans" cxnId="{961DD5F9-4574-42E6-8EAB-2B660037A798}">
      <dgm:prSet/>
      <dgm:spPr/>
      <dgm:t>
        <a:bodyPr/>
        <a:lstStyle/>
        <a:p>
          <a:endParaRPr lang="es-CL"/>
        </a:p>
      </dgm:t>
    </dgm:pt>
    <dgm:pt modelId="{B34F6F7A-1385-4A26-880D-2B6775FB32C0}">
      <dgm:prSet phldrT="[Texto]" custT="1"/>
      <dgm:spPr/>
      <dgm:t>
        <a:bodyPr/>
        <a:lstStyle/>
        <a:p>
          <a:r>
            <a:rPr lang="es-CL" sz="2800" dirty="0" smtClean="0">
              <a:solidFill>
                <a:schemeClr val="tx2"/>
              </a:solidFill>
            </a:rPr>
            <a:t>Beneficiarios por otros. Ej. Familia</a:t>
          </a:r>
          <a:endParaRPr lang="es-CL" sz="2800" dirty="0">
            <a:solidFill>
              <a:schemeClr val="tx2"/>
            </a:solidFill>
          </a:endParaRPr>
        </a:p>
      </dgm:t>
    </dgm:pt>
    <dgm:pt modelId="{40EFF332-1D21-4E28-A843-178D2289F437}" type="parTrans" cxnId="{13EDDADE-DDDE-49C5-A1EF-B73CBC38C9D0}">
      <dgm:prSet/>
      <dgm:spPr/>
      <dgm:t>
        <a:bodyPr/>
        <a:lstStyle/>
        <a:p>
          <a:endParaRPr lang="es-CL"/>
        </a:p>
      </dgm:t>
    </dgm:pt>
    <dgm:pt modelId="{99330F86-38E8-4B96-8351-66D13E2E18FB}" type="sibTrans" cxnId="{13EDDADE-DDDE-49C5-A1EF-B73CBC38C9D0}">
      <dgm:prSet/>
      <dgm:spPr/>
      <dgm:t>
        <a:bodyPr/>
        <a:lstStyle/>
        <a:p>
          <a:endParaRPr lang="es-CL"/>
        </a:p>
      </dgm:t>
    </dgm:pt>
    <dgm:pt modelId="{CAA5B850-40EC-4F77-B235-BB8D3E51F015}" type="pres">
      <dgm:prSet presAssocID="{F3DDD401-660A-4C6C-8752-C9F0682682DB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s-CL"/>
        </a:p>
      </dgm:t>
    </dgm:pt>
    <dgm:pt modelId="{115A97E8-0AE6-4F6E-9BDC-AFF1FC37B348}" type="pres">
      <dgm:prSet presAssocID="{E8D4A011-8024-4BFF-AE0B-C605DF7CD9F7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4D3C7DC-CEA5-43F7-BC60-537A9C0B5391}" type="pres">
      <dgm:prSet presAssocID="{E8D4A011-8024-4BFF-AE0B-C605DF7CD9F7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C3C7962-EB13-4C8A-8C0E-30120A901C8A}" type="pres">
      <dgm:prSet presAssocID="{A644DFD1-CBBE-444B-9475-4E94C3363B69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E463D1A-02D1-4436-8D05-10819C55215F}" type="pres">
      <dgm:prSet presAssocID="{A644DFD1-CBBE-444B-9475-4E94C3363B69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EC51FBB-199C-4EFD-BE64-54A4E6441599}" type="pres">
      <dgm:prSet presAssocID="{3C11AF0B-0240-44B8-8DF6-AA5A287190F5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CA02F2A-DE48-4D71-BA77-272EA6D2E72F}" type="pres">
      <dgm:prSet presAssocID="{3C11AF0B-0240-44B8-8DF6-AA5A287190F5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5CBB1351-37AB-4A02-A4CC-4B0E5D500F04}" type="presOf" srcId="{B34F6F7A-1385-4A26-880D-2B6775FB32C0}" destId="{6CA02F2A-DE48-4D71-BA77-272EA6D2E72F}" srcOrd="0" destOrd="0" presId="urn:microsoft.com/office/officeart/2009/3/layout/IncreasingArrowsProcess"/>
    <dgm:cxn modelId="{B891E015-F028-4365-850B-59B4DF02110A}" srcId="{F3DDD401-660A-4C6C-8752-C9F0682682DB}" destId="{E8D4A011-8024-4BFF-AE0B-C605DF7CD9F7}" srcOrd="0" destOrd="0" parTransId="{6525D311-160E-4D87-86D6-5F6BD91163FF}" sibTransId="{ED15A249-8AA4-4DBC-8798-635D819C773A}"/>
    <dgm:cxn modelId="{8B78A4C8-499A-49BD-BF00-E2D3C7C8E66B}" srcId="{A644DFD1-CBBE-444B-9475-4E94C3363B69}" destId="{B4CE3AE1-5001-4BC8-AB81-10BABD05357F}" srcOrd="0" destOrd="0" parTransId="{BE373C62-9BF6-4202-801F-E28551B441D4}" sibTransId="{6653A4F6-0364-4BBF-8FFB-E0670592BBEB}"/>
    <dgm:cxn modelId="{BE0714AB-0400-4BB2-9EB9-0233A6D0BC9C}" srcId="{F3DDD401-660A-4C6C-8752-C9F0682682DB}" destId="{A644DFD1-CBBE-444B-9475-4E94C3363B69}" srcOrd="1" destOrd="0" parTransId="{815FB028-1120-4202-91F5-73DA09FC272F}" sibTransId="{A909539A-14F0-4D61-BF7C-D7C9288E4B25}"/>
    <dgm:cxn modelId="{2EAAAEE1-0730-488F-A5D9-8D98ACAA97FC}" srcId="{E8D4A011-8024-4BFF-AE0B-C605DF7CD9F7}" destId="{D4716774-1858-4651-9BE0-3A4F8A5CCE39}" srcOrd="0" destOrd="0" parTransId="{DD711E6D-2A47-4CBF-A883-1B657E6413C9}" sibTransId="{1FC1FD92-7821-4C0C-A474-76270F441B9F}"/>
    <dgm:cxn modelId="{66506115-BF11-4FED-8D6B-05011DFF7B9E}" type="presOf" srcId="{A644DFD1-CBBE-444B-9475-4E94C3363B69}" destId="{BC3C7962-EB13-4C8A-8C0E-30120A901C8A}" srcOrd="0" destOrd="0" presId="urn:microsoft.com/office/officeart/2009/3/layout/IncreasingArrowsProcess"/>
    <dgm:cxn modelId="{9752C9E4-A85C-4A5D-AB81-C6E8A00652C3}" type="presOf" srcId="{F3DDD401-660A-4C6C-8752-C9F0682682DB}" destId="{CAA5B850-40EC-4F77-B235-BB8D3E51F015}" srcOrd="0" destOrd="0" presId="urn:microsoft.com/office/officeart/2009/3/layout/IncreasingArrowsProcess"/>
    <dgm:cxn modelId="{13EDDADE-DDDE-49C5-A1EF-B73CBC38C9D0}" srcId="{3C11AF0B-0240-44B8-8DF6-AA5A287190F5}" destId="{B34F6F7A-1385-4A26-880D-2B6775FB32C0}" srcOrd="0" destOrd="0" parTransId="{40EFF332-1D21-4E28-A843-178D2289F437}" sibTransId="{99330F86-38E8-4B96-8351-66D13E2E18FB}"/>
    <dgm:cxn modelId="{B49FA279-F990-42C7-85F3-C978C934574E}" type="presOf" srcId="{E8D4A011-8024-4BFF-AE0B-C605DF7CD9F7}" destId="{115A97E8-0AE6-4F6E-9BDC-AFF1FC37B348}" srcOrd="0" destOrd="0" presId="urn:microsoft.com/office/officeart/2009/3/layout/IncreasingArrowsProcess"/>
    <dgm:cxn modelId="{C24553B3-7459-4482-BF92-7B28BD65210C}" type="presOf" srcId="{D4716774-1858-4651-9BE0-3A4F8A5CCE39}" destId="{C4D3C7DC-CEA5-43F7-BC60-537A9C0B5391}" srcOrd="0" destOrd="0" presId="urn:microsoft.com/office/officeart/2009/3/layout/IncreasingArrowsProcess"/>
    <dgm:cxn modelId="{961DD5F9-4574-42E6-8EAB-2B660037A798}" srcId="{F3DDD401-660A-4C6C-8752-C9F0682682DB}" destId="{3C11AF0B-0240-44B8-8DF6-AA5A287190F5}" srcOrd="2" destOrd="0" parTransId="{7336D123-2BE4-4DE8-AE26-658B4B18819E}" sibTransId="{D4A17BAF-70BC-493C-957A-601BFF599D53}"/>
    <dgm:cxn modelId="{4794B94B-2BA0-4922-98F6-B4FC9A5AAAF0}" type="presOf" srcId="{3C11AF0B-0240-44B8-8DF6-AA5A287190F5}" destId="{5EC51FBB-199C-4EFD-BE64-54A4E6441599}" srcOrd="0" destOrd="0" presId="urn:microsoft.com/office/officeart/2009/3/layout/IncreasingArrowsProcess"/>
    <dgm:cxn modelId="{FCF02E72-8797-4593-A4F9-ADF72E4C1F80}" type="presOf" srcId="{B4CE3AE1-5001-4BC8-AB81-10BABD05357F}" destId="{9E463D1A-02D1-4436-8D05-10819C55215F}" srcOrd="0" destOrd="0" presId="urn:microsoft.com/office/officeart/2009/3/layout/IncreasingArrowsProcess"/>
    <dgm:cxn modelId="{875DE40E-4045-45F1-A6D0-40D592786FAB}" type="presParOf" srcId="{CAA5B850-40EC-4F77-B235-BB8D3E51F015}" destId="{115A97E8-0AE6-4F6E-9BDC-AFF1FC37B348}" srcOrd="0" destOrd="0" presId="urn:microsoft.com/office/officeart/2009/3/layout/IncreasingArrowsProcess"/>
    <dgm:cxn modelId="{0D0DAD7A-2745-4E91-8FAB-E85365F234F6}" type="presParOf" srcId="{CAA5B850-40EC-4F77-B235-BB8D3E51F015}" destId="{C4D3C7DC-CEA5-43F7-BC60-537A9C0B5391}" srcOrd="1" destOrd="0" presId="urn:microsoft.com/office/officeart/2009/3/layout/IncreasingArrowsProcess"/>
    <dgm:cxn modelId="{B8D37E3A-BFEB-4D80-8E04-5D6A35CE872E}" type="presParOf" srcId="{CAA5B850-40EC-4F77-B235-BB8D3E51F015}" destId="{BC3C7962-EB13-4C8A-8C0E-30120A901C8A}" srcOrd="2" destOrd="0" presId="urn:microsoft.com/office/officeart/2009/3/layout/IncreasingArrowsProcess"/>
    <dgm:cxn modelId="{C4C9D6EB-F4EA-46F1-97D4-F5FC24B50EC1}" type="presParOf" srcId="{CAA5B850-40EC-4F77-B235-BB8D3E51F015}" destId="{9E463D1A-02D1-4436-8D05-10819C55215F}" srcOrd="3" destOrd="0" presId="urn:microsoft.com/office/officeart/2009/3/layout/IncreasingArrowsProcess"/>
    <dgm:cxn modelId="{12AB63D0-35FC-4858-B022-5EA2E0251057}" type="presParOf" srcId="{CAA5B850-40EC-4F77-B235-BB8D3E51F015}" destId="{5EC51FBB-199C-4EFD-BE64-54A4E6441599}" srcOrd="4" destOrd="0" presId="urn:microsoft.com/office/officeart/2009/3/layout/IncreasingArrowsProcess"/>
    <dgm:cxn modelId="{0B960265-0260-4BA2-AF7D-0846FAB81E9F}" type="presParOf" srcId="{CAA5B850-40EC-4F77-B235-BB8D3E51F015}" destId="{6CA02F2A-DE48-4D71-BA77-272EA6D2E72F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3DDD401-660A-4C6C-8752-C9F0682682DB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E8D4A011-8024-4BFF-AE0B-C605DF7CD9F7}">
      <dgm:prSet phldrT="[Texto]"/>
      <dgm:spPr/>
      <dgm:t>
        <a:bodyPr/>
        <a:lstStyle/>
        <a:p>
          <a:r>
            <a:rPr lang="es-CL" dirty="0" smtClean="0"/>
            <a:t>Definición de Actividades</a:t>
          </a:r>
          <a:endParaRPr lang="es-CL" dirty="0"/>
        </a:p>
      </dgm:t>
    </dgm:pt>
    <dgm:pt modelId="{6525D311-160E-4D87-86D6-5F6BD91163FF}" type="parTrans" cxnId="{B891E015-F028-4365-850B-59B4DF02110A}">
      <dgm:prSet/>
      <dgm:spPr/>
      <dgm:t>
        <a:bodyPr/>
        <a:lstStyle/>
        <a:p>
          <a:endParaRPr lang="es-CL"/>
        </a:p>
      </dgm:t>
    </dgm:pt>
    <dgm:pt modelId="{ED15A249-8AA4-4DBC-8798-635D819C773A}" type="sibTrans" cxnId="{B891E015-F028-4365-850B-59B4DF02110A}">
      <dgm:prSet/>
      <dgm:spPr/>
      <dgm:t>
        <a:bodyPr/>
        <a:lstStyle/>
        <a:p>
          <a:endParaRPr lang="es-CL"/>
        </a:p>
      </dgm:t>
    </dgm:pt>
    <dgm:pt modelId="{D4716774-1858-4651-9BE0-3A4F8A5CCE39}">
      <dgm:prSet phldrT="[Texto]" custT="1"/>
      <dgm:spPr/>
      <dgm:t>
        <a:bodyPr/>
        <a:lstStyle/>
        <a:p>
          <a:r>
            <a:rPr lang="es-CL" sz="2000" dirty="0" smtClean="0">
              <a:solidFill>
                <a:schemeClr val="tx2"/>
              </a:solidFill>
            </a:rPr>
            <a:t>Actividades que permitan lograr los objetivos. </a:t>
          </a:r>
          <a:endParaRPr lang="es-CL" sz="2000" dirty="0">
            <a:solidFill>
              <a:schemeClr val="tx2"/>
            </a:solidFill>
          </a:endParaRPr>
        </a:p>
      </dgm:t>
    </dgm:pt>
    <dgm:pt modelId="{DD711E6D-2A47-4CBF-A883-1B657E6413C9}" type="parTrans" cxnId="{2EAAAEE1-0730-488F-A5D9-8D98ACAA97FC}">
      <dgm:prSet/>
      <dgm:spPr/>
      <dgm:t>
        <a:bodyPr/>
        <a:lstStyle/>
        <a:p>
          <a:endParaRPr lang="es-CL"/>
        </a:p>
      </dgm:t>
    </dgm:pt>
    <dgm:pt modelId="{1FC1FD92-7821-4C0C-A474-76270F441B9F}" type="sibTrans" cxnId="{2EAAAEE1-0730-488F-A5D9-8D98ACAA97FC}">
      <dgm:prSet/>
      <dgm:spPr/>
      <dgm:t>
        <a:bodyPr/>
        <a:lstStyle/>
        <a:p>
          <a:endParaRPr lang="es-CL"/>
        </a:p>
      </dgm:t>
    </dgm:pt>
    <dgm:pt modelId="{AAC7321E-E32C-4B16-840B-B01684D1C46C}">
      <dgm:prSet phldrT="[Texto]" custT="1"/>
      <dgm:spPr/>
      <dgm:t>
        <a:bodyPr/>
        <a:lstStyle/>
        <a:p>
          <a:r>
            <a:rPr lang="es-CL" sz="2000" dirty="0" smtClean="0">
              <a:solidFill>
                <a:schemeClr val="tx2"/>
              </a:solidFill>
            </a:rPr>
            <a:t>Identificar un responsable</a:t>
          </a:r>
          <a:endParaRPr lang="es-CL" sz="2000" dirty="0">
            <a:solidFill>
              <a:schemeClr val="tx2"/>
            </a:solidFill>
          </a:endParaRPr>
        </a:p>
      </dgm:t>
    </dgm:pt>
    <dgm:pt modelId="{2B39D317-41A4-46FC-8D8E-912E057D62AB}" type="parTrans" cxnId="{120AD9F3-EED4-406E-898C-13D4BE3135DA}">
      <dgm:prSet/>
      <dgm:spPr/>
      <dgm:t>
        <a:bodyPr/>
        <a:lstStyle/>
        <a:p>
          <a:endParaRPr lang="es-CL"/>
        </a:p>
      </dgm:t>
    </dgm:pt>
    <dgm:pt modelId="{1C721C44-4EDA-4F78-9C1F-9762C4E6CD4E}" type="sibTrans" cxnId="{120AD9F3-EED4-406E-898C-13D4BE3135DA}">
      <dgm:prSet/>
      <dgm:spPr/>
      <dgm:t>
        <a:bodyPr/>
        <a:lstStyle/>
        <a:p>
          <a:endParaRPr lang="es-CL"/>
        </a:p>
      </dgm:t>
    </dgm:pt>
    <dgm:pt modelId="{53D40ADB-B6EC-47D7-AE66-4F06AA13DFE5}" type="pres">
      <dgm:prSet presAssocID="{F3DDD401-660A-4C6C-8752-C9F0682682D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79CE324-762A-44D9-AF53-759CC11CF81E}" type="pres">
      <dgm:prSet presAssocID="{E8D4A011-8024-4BFF-AE0B-C605DF7CD9F7}" presName="linNode" presStyleCnt="0"/>
      <dgm:spPr/>
    </dgm:pt>
    <dgm:pt modelId="{AF2FD3DF-6E6D-4A46-BA0D-3BCF34049618}" type="pres">
      <dgm:prSet presAssocID="{E8D4A011-8024-4BFF-AE0B-C605DF7CD9F7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927CA11-87ED-4E3F-BDA1-D97D161513C4}" type="pres">
      <dgm:prSet presAssocID="{E8D4A011-8024-4BFF-AE0B-C605DF7CD9F7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120AD9F3-EED4-406E-898C-13D4BE3135DA}" srcId="{E8D4A011-8024-4BFF-AE0B-C605DF7CD9F7}" destId="{AAC7321E-E32C-4B16-840B-B01684D1C46C}" srcOrd="1" destOrd="0" parTransId="{2B39D317-41A4-46FC-8D8E-912E057D62AB}" sibTransId="{1C721C44-4EDA-4F78-9C1F-9762C4E6CD4E}"/>
    <dgm:cxn modelId="{85211290-99CE-4A5D-8C1B-EE701E6E8015}" type="presOf" srcId="{D4716774-1858-4651-9BE0-3A4F8A5CCE39}" destId="{B927CA11-87ED-4E3F-BDA1-D97D161513C4}" srcOrd="0" destOrd="0" presId="urn:microsoft.com/office/officeart/2005/8/layout/vList5"/>
    <dgm:cxn modelId="{BB0B04A4-5CBA-48D2-95DE-5C7094225F44}" type="presOf" srcId="{F3DDD401-660A-4C6C-8752-C9F0682682DB}" destId="{53D40ADB-B6EC-47D7-AE66-4F06AA13DFE5}" srcOrd="0" destOrd="0" presId="urn:microsoft.com/office/officeart/2005/8/layout/vList5"/>
    <dgm:cxn modelId="{B891E015-F028-4365-850B-59B4DF02110A}" srcId="{F3DDD401-660A-4C6C-8752-C9F0682682DB}" destId="{E8D4A011-8024-4BFF-AE0B-C605DF7CD9F7}" srcOrd="0" destOrd="0" parTransId="{6525D311-160E-4D87-86D6-5F6BD91163FF}" sibTransId="{ED15A249-8AA4-4DBC-8798-635D819C773A}"/>
    <dgm:cxn modelId="{2EAAAEE1-0730-488F-A5D9-8D98ACAA97FC}" srcId="{E8D4A011-8024-4BFF-AE0B-C605DF7CD9F7}" destId="{D4716774-1858-4651-9BE0-3A4F8A5CCE39}" srcOrd="0" destOrd="0" parTransId="{DD711E6D-2A47-4CBF-A883-1B657E6413C9}" sibTransId="{1FC1FD92-7821-4C0C-A474-76270F441B9F}"/>
    <dgm:cxn modelId="{741A51AB-6979-4D76-B58E-8781CF22C818}" type="presOf" srcId="{AAC7321E-E32C-4B16-840B-B01684D1C46C}" destId="{B927CA11-87ED-4E3F-BDA1-D97D161513C4}" srcOrd="0" destOrd="1" presId="urn:microsoft.com/office/officeart/2005/8/layout/vList5"/>
    <dgm:cxn modelId="{3E62B5F1-3427-431F-802E-B9285A1C8549}" type="presOf" srcId="{E8D4A011-8024-4BFF-AE0B-C605DF7CD9F7}" destId="{AF2FD3DF-6E6D-4A46-BA0D-3BCF34049618}" srcOrd="0" destOrd="0" presId="urn:microsoft.com/office/officeart/2005/8/layout/vList5"/>
    <dgm:cxn modelId="{9C6F3753-1D1B-4605-BA85-60E74403065E}" type="presParOf" srcId="{53D40ADB-B6EC-47D7-AE66-4F06AA13DFE5}" destId="{379CE324-762A-44D9-AF53-759CC11CF81E}" srcOrd="0" destOrd="0" presId="urn:microsoft.com/office/officeart/2005/8/layout/vList5"/>
    <dgm:cxn modelId="{A9EF7B00-C52C-4F68-BCB7-E3454C123A3B}" type="presParOf" srcId="{379CE324-762A-44D9-AF53-759CC11CF81E}" destId="{AF2FD3DF-6E6D-4A46-BA0D-3BCF34049618}" srcOrd="0" destOrd="0" presId="urn:microsoft.com/office/officeart/2005/8/layout/vList5"/>
    <dgm:cxn modelId="{D056B074-E768-4D71-9503-900B42613707}" type="presParOf" srcId="{379CE324-762A-44D9-AF53-759CC11CF81E}" destId="{B927CA11-87ED-4E3F-BDA1-D97D161513C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3DDD401-660A-4C6C-8752-C9F0682682D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E8D4A011-8024-4BFF-AE0B-C605DF7CD9F7}">
      <dgm:prSet phldrT="[Texto]"/>
      <dgm:spPr/>
      <dgm:t>
        <a:bodyPr/>
        <a:lstStyle/>
        <a:p>
          <a:r>
            <a:rPr lang="es-CL" dirty="0" smtClean="0"/>
            <a:t>Cronograma</a:t>
          </a:r>
          <a:endParaRPr lang="es-CL" dirty="0"/>
        </a:p>
      </dgm:t>
    </dgm:pt>
    <dgm:pt modelId="{6525D311-160E-4D87-86D6-5F6BD91163FF}" type="parTrans" cxnId="{B891E015-F028-4365-850B-59B4DF02110A}">
      <dgm:prSet/>
      <dgm:spPr/>
      <dgm:t>
        <a:bodyPr/>
        <a:lstStyle/>
        <a:p>
          <a:endParaRPr lang="es-CL"/>
        </a:p>
      </dgm:t>
    </dgm:pt>
    <dgm:pt modelId="{ED15A249-8AA4-4DBC-8798-635D819C773A}" type="sibTrans" cxnId="{B891E015-F028-4365-850B-59B4DF02110A}">
      <dgm:prSet/>
      <dgm:spPr/>
      <dgm:t>
        <a:bodyPr/>
        <a:lstStyle/>
        <a:p>
          <a:endParaRPr lang="es-CL"/>
        </a:p>
      </dgm:t>
    </dgm:pt>
    <dgm:pt modelId="{75BB7BF1-5A06-4B94-AB05-8CBD93974A46}">
      <dgm:prSet phldrT="[Texto]"/>
      <dgm:spPr/>
      <dgm:t>
        <a:bodyPr/>
        <a:lstStyle/>
        <a:p>
          <a:r>
            <a:rPr lang="es-CL" dirty="0" smtClean="0">
              <a:solidFill>
                <a:schemeClr val="tx2"/>
              </a:solidFill>
            </a:rPr>
            <a:t>Tiempo de ejecución del proyecto.</a:t>
          </a:r>
          <a:endParaRPr lang="es-CL" dirty="0">
            <a:solidFill>
              <a:schemeClr val="tx2"/>
            </a:solidFill>
          </a:endParaRPr>
        </a:p>
      </dgm:t>
    </dgm:pt>
    <dgm:pt modelId="{DA59484C-7272-473B-A989-165041C2DC1F}" type="parTrans" cxnId="{79B514C9-EC7C-460A-A646-B9FFECE5169F}">
      <dgm:prSet/>
      <dgm:spPr/>
      <dgm:t>
        <a:bodyPr/>
        <a:lstStyle/>
        <a:p>
          <a:endParaRPr lang="es-CL"/>
        </a:p>
      </dgm:t>
    </dgm:pt>
    <dgm:pt modelId="{EC03C84B-CBFC-4197-A68A-E3443572E4DB}" type="sibTrans" cxnId="{79B514C9-EC7C-460A-A646-B9FFECE5169F}">
      <dgm:prSet/>
      <dgm:spPr/>
      <dgm:t>
        <a:bodyPr/>
        <a:lstStyle/>
        <a:p>
          <a:endParaRPr lang="es-CL"/>
        </a:p>
      </dgm:t>
    </dgm:pt>
    <dgm:pt modelId="{49F1EE64-0902-42C0-9878-2C65C36B942F}">
      <dgm:prSet phldrT="[Texto]"/>
      <dgm:spPr/>
      <dgm:t>
        <a:bodyPr/>
        <a:lstStyle/>
        <a:p>
          <a:r>
            <a:rPr lang="es-CL" dirty="0" smtClean="0">
              <a:solidFill>
                <a:schemeClr val="tx2"/>
              </a:solidFill>
            </a:rPr>
            <a:t>Permite un control de las actividades que se están llevando a cabo.</a:t>
          </a:r>
          <a:endParaRPr lang="es-CL" dirty="0">
            <a:solidFill>
              <a:schemeClr val="tx2"/>
            </a:solidFill>
          </a:endParaRPr>
        </a:p>
      </dgm:t>
    </dgm:pt>
    <dgm:pt modelId="{5EAEE345-2055-4C4E-8A41-81BC9F8E0385}" type="parTrans" cxnId="{D69B66B5-96D4-4577-8015-6B4881F585DB}">
      <dgm:prSet/>
      <dgm:spPr/>
      <dgm:t>
        <a:bodyPr/>
        <a:lstStyle/>
        <a:p>
          <a:endParaRPr lang="es-CL"/>
        </a:p>
      </dgm:t>
    </dgm:pt>
    <dgm:pt modelId="{802E16FA-4383-4F3C-BE0B-829389B2E52E}" type="sibTrans" cxnId="{D69B66B5-96D4-4577-8015-6B4881F585DB}">
      <dgm:prSet/>
      <dgm:spPr/>
      <dgm:t>
        <a:bodyPr/>
        <a:lstStyle/>
        <a:p>
          <a:endParaRPr lang="es-CL"/>
        </a:p>
      </dgm:t>
    </dgm:pt>
    <dgm:pt modelId="{C67C03AC-ADC2-4998-8142-79127BCCF12C}">
      <dgm:prSet phldrT="[Texto]"/>
      <dgm:spPr/>
      <dgm:t>
        <a:bodyPr/>
        <a:lstStyle/>
        <a:p>
          <a:r>
            <a:rPr lang="es-CL" dirty="0" smtClean="0">
              <a:solidFill>
                <a:schemeClr val="tx2"/>
              </a:solidFill>
            </a:rPr>
            <a:t>Utilidad: dar cuenta de los eventuales avances y posibles retrasos para una posterior corrección</a:t>
          </a:r>
          <a:endParaRPr lang="es-CL" dirty="0">
            <a:solidFill>
              <a:schemeClr val="tx2"/>
            </a:solidFill>
          </a:endParaRPr>
        </a:p>
      </dgm:t>
    </dgm:pt>
    <dgm:pt modelId="{5E8E47E8-FE11-46DE-869C-445272E64EB8}" type="parTrans" cxnId="{53616A93-F16C-415C-8C8F-815A3EDC4248}">
      <dgm:prSet/>
      <dgm:spPr/>
      <dgm:t>
        <a:bodyPr/>
        <a:lstStyle/>
        <a:p>
          <a:endParaRPr lang="es-CL"/>
        </a:p>
      </dgm:t>
    </dgm:pt>
    <dgm:pt modelId="{709A6ACF-5EC1-467C-AD4D-23D1BCAF38F1}" type="sibTrans" cxnId="{53616A93-F16C-415C-8C8F-815A3EDC4248}">
      <dgm:prSet/>
      <dgm:spPr/>
      <dgm:t>
        <a:bodyPr/>
        <a:lstStyle/>
        <a:p>
          <a:endParaRPr lang="es-CL"/>
        </a:p>
      </dgm:t>
    </dgm:pt>
    <dgm:pt modelId="{53D40ADB-B6EC-47D7-AE66-4F06AA13DFE5}" type="pres">
      <dgm:prSet presAssocID="{F3DDD401-660A-4C6C-8752-C9F0682682D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79CE324-762A-44D9-AF53-759CC11CF81E}" type="pres">
      <dgm:prSet presAssocID="{E8D4A011-8024-4BFF-AE0B-C605DF7CD9F7}" presName="linNode" presStyleCnt="0"/>
      <dgm:spPr/>
    </dgm:pt>
    <dgm:pt modelId="{AF2FD3DF-6E6D-4A46-BA0D-3BCF34049618}" type="pres">
      <dgm:prSet presAssocID="{E8D4A011-8024-4BFF-AE0B-C605DF7CD9F7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927CA11-87ED-4E3F-BDA1-D97D161513C4}" type="pres">
      <dgm:prSet presAssocID="{E8D4A011-8024-4BFF-AE0B-C605DF7CD9F7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8817C901-E8A4-41D2-8B55-33744BDE9A5E}" type="presOf" srcId="{75BB7BF1-5A06-4B94-AB05-8CBD93974A46}" destId="{B927CA11-87ED-4E3F-BDA1-D97D161513C4}" srcOrd="0" destOrd="0" presId="urn:microsoft.com/office/officeart/2005/8/layout/vList5"/>
    <dgm:cxn modelId="{B891E015-F028-4365-850B-59B4DF02110A}" srcId="{F3DDD401-660A-4C6C-8752-C9F0682682DB}" destId="{E8D4A011-8024-4BFF-AE0B-C605DF7CD9F7}" srcOrd="0" destOrd="0" parTransId="{6525D311-160E-4D87-86D6-5F6BD91163FF}" sibTransId="{ED15A249-8AA4-4DBC-8798-635D819C773A}"/>
    <dgm:cxn modelId="{09E0D4D7-353A-4F39-AB3A-5B72692389C9}" type="presOf" srcId="{E8D4A011-8024-4BFF-AE0B-C605DF7CD9F7}" destId="{AF2FD3DF-6E6D-4A46-BA0D-3BCF34049618}" srcOrd="0" destOrd="0" presId="urn:microsoft.com/office/officeart/2005/8/layout/vList5"/>
    <dgm:cxn modelId="{FE6FD5CD-98E8-481F-866E-ABA291D1FD88}" type="presOf" srcId="{C67C03AC-ADC2-4998-8142-79127BCCF12C}" destId="{B927CA11-87ED-4E3F-BDA1-D97D161513C4}" srcOrd="0" destOrd="2" presId="urn:microsoft.com/office/officeart/2005/8/layout/vList5"/>
    <dgm:cxn modelId="{27E7D9E2-4A03-4274-A4A3-B245730582AD}" type="presOf" srcId="{F3DDD401-660A-4C6C-8752-C9F0682682DB}" destId="{53D40ADB-B6EC-47D7-AE66-4F06AA13DFE5}" srcOrd="0" destOrd="0" presId="urn:microsoft.com/office/officeart/2005/8/layout/vList5"/>
    <dgm:cxn modelId="{53616A93-F16C-415C-8C8F-815A3EDC4248}" srcId="{E8D4A011-8024-4BFF-AE0B-C605DF7CD9F7}" destId="{C67C03AC-ADC2-4998-8142-79127BCCF12C}" srcOrd="2" destOrd="0" parTransId="{5E8E47E8-FE11-46DE-869C-445272E64EB8}" sibTransId="{709A6ACF-5EC1-467C-AD4D-23D1BCAF38F1}"/>
    <dgm:cxn modelId="{B00FD1A2-BB19-4DC4-A650-99FCE6E8CF15}" type="presOf" srcId="{49F1EE64-0902-42C0-9878-2C65C36B942F}" destId="{B927CA11-87ED-4E3F-BDA1-D97D161513C4}" srcOrd="0" destOrd="1" presId="urn:microsoft.com/office/officeart/2005/8/layout/vList5"/>
    <dgm:cxn modelId="{D69B66B5-96D4-4577-8015-6B4881F585DB}" srcId="{E8D4A011-8024-4BFF-AE0B-C605DF7CD9F7}" destId="{49F1EE64-0902-42C0-9878-2C65C36B942F}" srcOrd="1" destOrd="0" parTransId="{5EAEE345-2055-4C4E-8A41-81BC9F8E0385}" sibTransId="{802E16FA-4383-4F3C-BE0B-829389B2E52E}"/>
    <dgm:cxn modelId="{79B514C9-EC7C-460A-A646-B9FFECE5169F}" srcId="{E8D4A011-8024-4BFF-AE0B-C605DF7CD9F7}" destId="{75BB7BF1-5A06-4B94-AB05-8CBD93974A46}" srcOrd="0" destOrd="0" parTransId="{DA59484C-7272-473B-A989-165041C2DC1F}" sibTransId="{EC03C84B-CBFC-4197-A68A-E3443572E4DB}"/>
    <dgm:cxn modelId="{833D5ED1-6F3A-47B5-87CB-13429C5BBC2E}" type="presParOf" srcId="{53D40ADB-B6EC-47D7-AE66-4F06AA13DFE5}" destId="{379CE324-762A-44D9-AF53-759CC11CF81E}" srcOrd="0" destOrd="0" presId="urn:microsoft.com/office/officeart/2005/8/layout/vList5"/>
    <dgm:cxn modelId="{DD2427F4-BA8A-4735-AB70-4D2F59E5AECF}" type="presParOf" srcId="{379CE324-762A-44D9-AF53-759CC11CF81E}" destId="{AF2FD3DF-6E6D-4A46-BA0D-3BCF34049618}" srcOrd="0" destOrd="0" presId="urn:microsoft.com/office/officeart/2005/8/layout/vList5"/>
    <dgm:cxn modelId="{FEAAD408-A803-47FA-93A4-0C78DF70ED4E}" type="presParOf" srcId="{379CE324-762A-44D9-AF53-759CC11CF81E}" destId="{B927CA11-87ED-4E3F-BDA1-D97D161513C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3DDD401-660A-4C6C-8752-C9F0682682DB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E8D4A011-8024-4BFF-AE0B-C605DF7CD9F7}">
      <dgm:prSet phldrT="[Texto]"/>
      <dgm:spPr/>
      <dgm:t>
        <a:bodyPr/>
        <a:lstStyle/>
        <a:p>
          <a:r>
            <a:rPr lang="es-CL" dirty="0" smtClean="0"/>
            <a:t>Definición</a:t>
          </a:r>
          <a:endParaRPr lang="es-CL" dirty="0"/>
        </a:p>
      </dgm:t>
    </dgm:pt>
    <dgm:pt modelId="{6525D311-160E-4D87-86D6-5F6BD91163FF}" type="parTrans" cxnId="{B891E015-F028-4365-850B-59B4DF02110A}">
      <dgm:prSet/>
      <dgm:spPr/>
      <dgm:t>
        <a:bodyPr/>
        <a:lstStyle/>
        <a:p>
          <a:endParaRPr lang="es-CL"/>
        </a:p>
      </dgm:t>
    </dgm:pt>
    <dgm:pt modelId="{ED15A249-8AA4-4DBC-8798-635D819C773A}" type="sibTrans" cxnId="{B891E015-F028-4365-850B-59B4DF02110A}">
      <dgm:prSet/>
      <dgm:spPr/>
      <dgm:t>
        <a:bodyPr/>
        <a:lstStyle/>
        <a:p>
          <a:endParaRPr lang="es-CL"/>
        </a:p>
      </dgm:t>
    </dgm:pt>
    <dgm:pt modelId="{D4716774-1858-4651-9BE0-3A4F8A5CCE39}">
      <dgm:prSet phldrT="[Texto]" custT="1"/>
      <dgm:spPr/>
      <dgm:t>
        <a:bodyPr/>
        <a:lstStyle/>
        <a:p>
          <a:pPr algn="ctr"/>
          <a:r>
            <a:rPr lang="es-CL" sz="2000" dirty="0" smtClean="0">
              <a:solidFill>
                <a:schemeClr val="tx2"/>
              </a:solidFill>
            </a:rPr>
            <a:t>Estimación de los ingresos y  gastos posibles en un tiempo determinado.</a:t>
          </a:r>
          <a:endParaRPr lang="es-CL" sz="2000" dirty="0">
            <a:solidFill>
              <a:schemeClr val="tx2"/>
            </a:solidFill>
          </a:endParaRPr>
        </a:p>
      </dgm:t>
    </dgm:pt>
    <dgm:pt modelId="{DD711E6D-2A47-4CBF-A883-1B657E6413C9}" type="parTrans" cxnId="{2EAAAEE1-0730-488F-A5D9-8D98ACAA97FC}">
      <dgm:prSet/>
      <dgm:spPr/>
      <dgm:t>
        <a:bodyPr/>
        <a:lstStyle/>
        <a:p>
          <a:endParaRPr lang="es-CL"/>
        </a:p>
      </dgm:t>
    </dgm:pt>
    <dgm:pt modelId="{1FC1FD92-7821-4C0C-A474-76270F441B9F}" type="sibTrans" cxnId="{2EAAAEE1-0730-488F-A5D9-8D98ACAA97FC}">
      <dgm:prSet/>
      <dgm:spPr/>
      <dgm:t>
        <a:bodyPr/>
        <a:lstStyle/>
        <a:p>
          <a:endParaRPr lang="es-CL"/>
        </a:p>
      </dgm:t>
    </dgm:pt>
    <dgm:pt modelId="{A644DFD1-CBBE-444B-9475-4E94C3363B69}">
      <dgm:prSet phldrT="[Texto]" custT="1"/>
      <dgm:spPr/>
      <dgm:t>
        <a:bodyPr/>
        <a:lstStyle/>
        <a:p>
          <a:pPr algn="ctr"/>
          <a:r>
            <a:rPr lang="es-CL" sz="3600" dirty="0" smtClean="0"/>
            <a:t>Tipos de Presupuestos</a:t>
          </a:r>
          <a:endParaRPr lang="es-CL" sz="3200" dirty="0"/>
        </a:p>
      </dgm:t>
    </dgm:pt>
    <dgm:pt modelId="{815FB028-1120-4202-91F5-73DA09FC272F}" type="parTrans" cxnId="{BE0714AB-0400-4BB2-9EB9-0233A6D0BC9C}">
      <dgm:prSet/>
      <dgm:spPr/>
      <dgm:t>
        <a:bodyPr/>
        <a:lstStyle/>
        <a:p>
          <a:endParaRPr lang="es-CL"/>
        </a:p>
      </dgm:t>
    </dgm:pt>
    <dgm:pt modelId="{A909539A-14F0-4D61-BF7C-D7C9288E4B25}" type="sibTrans" cxnId="{BE0714AB-0400-4BB2-9EB9-0233A6D0BC9C}">
      <dgm:prSet/>
      <dgm:spPr/>
      <dgm:t>
        <a:bodyPr/>
        <a:lstStyle/>
        <a:p>
          <a:endParaRPr lang="es-CL"/>
        </a:p>
      </dgm:t>
    </dgm:pt>
    <dgm:pt modelId="{882D7227-97B1-4AD1-880D-36EB69696FA6}">
      <dgm:prSet phldrT="[Texto]" custT="1"/>
      <dgm:spPr/>
      <dgm:t>
        <a:bodyPr/>
        <a:lstStyle/>
        <a:p>
          <a:r>
            <a:rPr lang="es-CL" sz="2400" dirty="0" smtClean="0">
              <a:solidFill>
                <a:schemeClr val="tx2"/>
              </a:solidFill>
            </a:rPr>
            <a:t>Recursos Operacionales: materiales o insumos destinados a la realización del proyecto</a:t>
          </a:r>
          <a:endParaRPr lang="es-CL" sz="2400" dirty="0">
            <a:solidFill>
              <a:schemeClr val="tx2"/>
            </a:solidFill>
          </a:endParaRPr>
        </a:p>
      </dgm:t>
    </dgm:pt>
    <dgm:pt modelId="{EAE089AE-36D1-4778-B840-14925DE7EC4A}" type="parTrans" cxnId="{FC45FED1-2AF7-41AE-B6EA-E995D6DDEFBD}">
      <dgm:prSet/>
      <dgm:spPr/>
      <dgm:t>
        <a:bodyPr/>
        <a:lstStyle/>
        <a:p>
          <a:endParaRPr lang="es-CL"/>
        </a:p>
      </dgm:t>
    </dgm:pt>
    <dgm:pt modelId="{E26F0329-9044-4C40-A2A8-BC394F828E62}" type="sibTrans" cxnId="{FC45FED1-2AF7-41AE-B6EA-E995D6DDEFBD}">
      <dgm:prSet/>
      <dgm:spPr/>
      <dgm:t>
        <a:bodyPr/>
        <a:lstStyle/>
        <a:p>
          <a:endParaRPr lang="es-CL"/>
        </a:p>
      </dgm:t>
    </dgm:pt>
    <dgm:pt modelId="{99260B17-5E31-4EC1-812D-F65B6D7B762C}">
      <dgm:prSet phldrT="[Texto]" custT="1"/>
      <dgm:spPr/>
      <dgm:t>
        <a:bodyPr/>
        <a:lstStyle/>
        <a:p>
          <a:r>
            <a:rPr lang="es-CL" sz="2400" dirty="0" smtClean="0">
              <a:solidFill>
                <a:schemeClr val="tx2"/>
              </a:solidFill>
            </a:rPr>
            <a:t>Recursos Humanos: Honorarios, personas que coordinan, o desarrollan talleres</a:t>
          </a:r>
          <a:endParaRPr lang="es-CL" sz="2400" dirty="0">
            <a:solidFill>
              <a:schemeClr val="tx2"/>
            </a:solidFill>
          </a:endParaRPr>
        </a:p>
      </dgm:t>
    </dgm:pt>
    <dgm:pt modelId="{79B3D70B-A1EA-441B-B2A9-B879AF942FA2}" type="parTrans" cxnId="{0F2F5332-6562-4003-880F-122BD1EF06CF}">
      <dgm:prSet/>
      <dgm:spPr/>
      <dgm:t>
        <a:bodyPr/>
        <a:lstStyle/>
        <a:p>
          <a:endParaRPr lang="es-CL"/>
        </a:p>
      </dgm:t>
    </dgm:pt>
    <dgm:pt modelId="{E9E9EEE5-83EE-4D70-B086-E7DE6BCCC077}" type="sibTrans" cxnId="{0F2F5332-6562-4003-880F-122BD1EF06CF}">
      <dgm:prSet/>
      <dgm:spPr/>
      <dgm:t>
        <a:bodyPr/>
        <a:lstStyle/>
        <a:p>
          <a:endParaRPr lang="es-CL"/>
        </a:p>
      </dgm:t>
    </dgm:pt>
    <dgm:pt modelId="{99F8D3B1-4C1B-4EFD-B9B0-8E6C13C70165}">
      <dgm:prSet phldrT="[Texto]" custT="1"/>
      <dgm:spPr/>
      <dgm:t>
        <a:bodyPr/>
        <a:lstStyle/>
        <a:p>
          <a:r>
            <a:rPr lang="es-CL" sz="2400" dirty="0" smtClean="0">
              <a:solidFill>
                <a:schemeClr val="tx2"/>
              </a:solidFill>
            </a:rPr>
            <a:t>Recursos de Inversión: equipos que se utilizaran en el proyecto, pero que tienen una vida útil mayor a la ejecución.</a:t>
          </a:r>
          <a:endParaRPr lang="es-CL" sz="2400" dirty="0">
            <a:solidFill>
              <a:schemeClr val="tx2"/>
            </a:solidFill>
          </a:endParaRPr>
        </a:p>
      </dgm:t>
    </dgm:pt>
    <dgm:pt modelId="{54C5A332-5012-4717-BE1F-A603EF2341BE}" type="parTrans" cxnId="{2191B3B1-C2C6-4E08-AAC7-C7DD18890FCA}">
      <dgm:prSet/>
      <dgm:spPr/>
      <dgm:t>
        <a:bodyPr/>
        <a:lstStyle/>
        <a:p>
          <a:endParaRPr lang="es-CL"/>
        </a:p>
      </dgm:t>
    </dgm:pt>
    <dgm:pt modelId="{00AB942D-CDF7-49E6-A054-DE9B0FD8F741}" type="sibTrans" cxnId="{2191B3B1-C2C6-4E08-AAC7-C7DD18890FCA}">
      <dgm:prSet/>
      <dgm:spPr/>
      <dgm:t>
        <a:bodyPr/>
        <a:lstStyle/>
        <a:p>
          <a:endParaRPr lang="es-CL"/>
        </a:p>
      </dgm:t>
    </dgm:pt>
    <dgm:pt modelId="{53D40ADB-B6EC-47D7-AE66-4F06AA13DFE5}" type="pres">
      <dgm:prSet presAssocID="{F3DDD401-660A-4C6C-8752-C9F0682682D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79CE324-762A-44D9-AF53-759CC11CF81E}" type="pres">
      <dgm:prSet presAssocID="{E8D4A011-8024-4BFF-AE0B-C605DF7CD9F7}" presName="linNode" presStyleCnt="0"/>
      <dgm:spPr/>
    </dgm:pt>
    <dgm:pt modelId="{AF2FD3DF-6E6D-4A46-BA0D-3BCF34049618}" type="pres">
      <dgm:prSet presAssocID="{E8D4A011-8024-4BFF-AE0B-C605DF7CD9F7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927CA11-87ED-4E3F-BDA1-D97D161513C4}" type="pres">
      <dgm:prSet presAssocID="{E8D4A011-8024-4BFF-AE0B-C605DF7CD9F7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5EB93C8-4CBE-408C-B480-8C0763F0E0E1}" type="pres">
      <dgm:prSet presAssocID="{ED15A249-8AA4-4DBC-8798-635D819C773A}" presName="sp" presStyleCnt="0"/>
      <dgm:spPr/>
    </dgm:pt>
    <dgm:pt modelId="{EE5D25B4-E2FB-4FEB-8F9C-40ABEA028640}" type="pres">
      <dgm:prSet presAssocID="{A644DFD1-CBBE-444B-9475-4E94C3363B69}" presName="linNode" presStyleCnt="0"/>
      <dgm:spPr/>
    </dgm:pt>
    <dgm:pt modelId="{D50B70B9-E197-4B00-8F4F-251D1E69152A}" type="pres">
      <dgm:prSet presAssocID="{A644DFD1-CBBE-444B-9475-4E94C3363B69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22E66EA-E5C6-4E93-BC18-13A78B62661A}" type="pres">
      <dgm:prSet presAssocID="{A644DFD1-CBBE-444B-9475-4E94C3363B69}" presName="descendantText" presStyleLbl="alignAccFollowNode1" presStyleIdx="1" presStyleCnt="2" custScaleX="97743" custScaleY="225729" custLinFactNeighborX="-585" custLinFactNeighborY="-1564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2191B3B1-C2C6-4E08-AAC7-C7DD18890FCA}" srcId="{A644DFD1-CBBE-444B-9475-4E94C3363B69}" destId="{99F8D3B1-4C1B-4EFD-B9B0-8E6C13C70165}" srcOrd="2" destOrd="0" parTransId="{54C5A332-5012-4717-BE1F-A603EF2341BE}" sibTransId="{00AB942D-CDF7-49E6-A054-DE9B0FD8F741}"/>
    <dgm:cxn modelId="{1B5A5EE3-F6A9-44B8-90E4-ACC104289A43}" type="presOf" srcId="{99260B17-5E31-4EC1-812D-F65B6D7B762C}" destId="{222E66EA-E5C6-4E93-BC18-13A78B62661A}" srcOrd="0" destOrd="0" presId="urn:microsoft.com/office/officeart/2005/8/layout/vList5"/>
    <dgm:cxn modelId="{B891E015-F028-4365-850B-59B4DF02110A}" srcId="{F3DDD401-660A-4C6C-8752-C9F0682682DB}" destId="{E8D4A011-8024-4BFF-AE0B-C605DF7CD9F7}" srcOrd="0" destOrd="0" parTransId="{6525D311-160E-4D87-86D6-5F6BD91163FF}" sibTransId="{ED15A249-8AA4-4DBC-8798-635D819C773A}"/>
    <dgm:cxn modelId="{BE0714AB-0400-4BB2-9EB9-0233A6D0BC9C}" srcId="{F3DDD401-660A-4C6C-8752-C9F0682682DB}" destId="{A644DFD1-CBBE-444B-9475-4E94C3363B69}" srcOrd="1" destOrd="0" parTransId="{815FB028-1120-4202-91F5-73DA09FC272F}" sibTransId="{A909539A-14F0-4D61-BF7C-D7C9288E4B25}"/>
    <dgm:cxn modelId="{2EAAAEE1-0730-488F-A5D9-8D98ACAA97FC}" srcId="{E8D4A011-8024-4BFF-AE0B-C605DF7CD9F7}" destId="{D4716774-1858-4651-9BE0-3A4F8A5CCE39}" srcOrd="0" destOrd="0" parTransId="{DD711E6D-2A47-4CBF-A883-1B657E6413C9}" sibTransId="{1FC1FD92-7821-4C0C-A474-76270F441B9F}"/>
    <dgm:cxn modelId="{3B711A2F-79E7-41FB-B0D6-273905647AE2}" type="presOf" srcId="{882D7227-97B1-4AD1-880D-36EB69696FA6}" destId="{222E66EA-E5C6-4E93-BC18-13A78B62661A}" srcOrd="0" destOrd="1" presId="urn:microsoft.com/office/officeart/2005/8/layout/vList5"/>
    <dgm:cxn modelId="{788E533C-8AE7-4E89-B1C5-1A1729957645}" type="presOf" srcId="{99F8D3B1-4C1B-4EFD-B9B0-8E6C13C70165}" destId="{222E66EA-E5C6-4E93-BC18-13A78B62661A}" srcOrd="0" destOrd="2" presId="urn:microsoft.com/office/officeart/2005/8/layout/vList5"/>
    <dgm:cxn modelId="{FC45FED1-2AF7-41AE-B6EA-E995D6DDEFBD}" srcId="{A644DFD1-CBBE-444B-9475-4E94C3363B69}" destId="{882D7227-97B1-4AD1-880D-36EB69696FA6}" srcOrd="1" destOrd="0" parTransId="{EAE089AE-36D1-4778-B840-14925DE7EC4A}" sibTransId="{E26F0329-9044-4C40-A2A8-BC394F828E62}"/>
    <dgm:cxn modelId="{8DC91A0F-ED68-487D-A268-712AAFBCA791}" type="presOf" srcId="{F3DDD401-660A-4C6C-8752-C9F0682682DB}" destId="{53D40ADB-B6EC-47D7-AE66-4F06AA13DFE5}" srcOrd="0" destOrd="0" presId="urn:microsoft.com/office/officeart/2005/8/layout/vList5"/>
    <dgm:cxn modelId="{4970A514-2EAC-4D21-BEAE-2D2E09C8E294}" type="presOf" srcId="{A644DFD1-CBBE-444B-9475-4E94C3363B69}" destId="{D50B70B9-E197-4B00-8F4F-251D1E69152A}" srcOrd="0" destOrd="0" presId="urn:microsoft.com/office/officeart/2005/8/layout/vList5"/>
    <dgm:cxn modelId="{14A1FD08-8036-42BB-B400-DBA0018E42B2}" type="presOf" srcId="{D4716774-1858-4651-9BE0-3A4F8A5CCE39}" destId="{B927CA11-87ED-4E3F-BDA1-D97D161513C4}" srcOrd="0" destOrd="0" presId="urn:microsoft.com/office/officeart/2005/8/layout/vList5"/>
    <dgm:cxn modelId="{175DEBE1-A15F-43CF-BE60-362BC044E534}" type="presOf" srcId="{E8D4A011-8024-4BFF-AE0B-C605DF7CD9F7}" destId="{AF2FD3DF-6E6D-4A46-BA0D-3BCF34049618}" srcOrd="0" destOrd="0" presId="urn:microsoft.com/office/officeart/2005/8/layout/vList5"/>
    <dgm:cxn modelId="{0F2F5332-6562-4003-880F-122BD1EF06CF}" srcId="{A644DFD1-CBBE-444B-9475-4E94C3363B69}" destId="{99260B17-5E31-4EC1-812D-F65B6D7B762C}" srcOrd="0" destOrd="0" parTransId="{79B3D70B-A1EA-441B-B2A9-B879AF942FA2}" sibTransId="{E9E9EEE5-83EE-4D70-B086-E7DE6BCCC077}"/>
    <dgm:cxn modelId="{F9DD4A60-E386-40B9-B022-19C0EFAA0690}" type="presParOf" srcId="{53D40ADB-B6EC-47D7-AE66-4F06AA13DFE5}" destId="{379CE324-762A-44D9-AF53-759CC11CF81E}" srcOrd="0" destOrd="0" presId="urn:microsoft.com/office/officeart/2005/8/layout/vList5"/>
    <dgm:cxn modelId="{D89202B5-F285-4CFD-ABB0-68CFD84B130C}" type="presParOf" srcId="{379CE324-762A-44D9-AF53-759CC11CF81E}" destId="{AF2FD3DF-6E6D-4A46-BA0D-3BCF34049618}" srcOrd="0" destOrd="0" presId="urn:microsoft.com/office/officeart/2005/8/layout/vList5"/>
    <dgm:cxn modelId="{8C9DDAAA-3741-4B23-A8D6-D9E2952BCA97}" type="presParOf" srcId="{379CE324-762A-44D9-AF53-759CC11CF81E}" destId="{B927CA11-87ED-4E3F-BDA1-D97D161513C4}" srcOrd="1" destOrd="0" presId="urn:microsoft.com/office/officeart/2005/8/layout/vList5"/>
    <dgm:cxn modelId="{4BDDDA43-FD81-4E2D-BECC-07D51F7BD167}" type="presParOf" srcId="{53D40ADB-B6EC-47D7-AE66-4F06AA13DFE5}" destId="{D5EB93C8-4CBE-408C-B480-8C0763F0E0E1}" srcOrd="1" destOrd="0" presId="urn:microsoft.com/office/officeart/2005/8/layout/vList5"/>
    <dgm:cxn modelId="{298916D6-3279-49BD-B98A-1056043ADC98}" type="presParOf" srcId="{53D40ADB-B6EC-47D7-AE66-4F06AA13DFE5}" destId="{EE5D25B4-E2FB-4FEB-8F9C-40ABEA028640}" srcOrd="2" destOrd="0" presId="urn:microsoft.com/office/officeart/2005/8/layout/vList5"/>
    <dgm:cxn modelId="{ACF02078-7058-4F1B-89C1-285F0234B657}" type="presParOf" srcId="{EE5D25B4-E2FB-4FEB-8F9C-40ABEA028640}" destId="{D50B70B9-E197-4B00-8F4F-251D1E69152A}" srcOrd="0" destOrd="0" presId="urn:microsoft.com/office/officeart/2005/8/layout/vList5"/>
    <dgm:cxn modelId="{AB635A63-FF60-4A35-8244-E073D0D96B02}" type="presParOf" srcId="{EE5D25B4-E2FB-4FEB-8F9C-40ABEA028640}" destId="{222E66EA-E5C6-4E93-BC18-13A78B62661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3DDD401-660A-4C6C-8752-C9F0682682DB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E8D4A011-8024-4BFF-AE0B-C605DF7CD9F7}">
      <dgm:prSet phldrT="[Texto]"/>
      <dgm:spPr/>
      <dgm:t>
        <a:bodyPr/>
        <a:lstStyle/>
        <a:p>
          <a:r>
            <a:rPr lang="es-CL" dirty="0" smtClean="0"/>
            <a:t>Formulación</a:t>
          </a:r>
          <a:endParaRPr lang="es-CL" dirty="0"/>
        </a:p>
      </dgm:t>
    </dgm:pt>
    <dgm:pt modelId="{6525D311-160E-4D87-86D6-5F6BD91163FF}" type="parTrans" cxnId="{B891E015-F028-4365-850B-59B4DF02110A}">
      <dgm:prSet/>
      <dgm:spPr/>
      <dgm:t>
        <a:bodyPr/>
        <a:lstStyle/>
        <a:p>
          <a:endParaRPr lang="es-CL"/>
        </a:p>
      </dgm:t>
    </dgm:pt>
    <dgm:pt modelId="{ED15A249-8AA4-4DBC-8798-635D819C773A}" type="sibTrans" cxnId="{B891E015-F028-4365-850B-59B4DF02110A}">
      <dgm:prSet/>
      <dgm:spPr/>
      <dgm:t>
        <a:bodyPr/>
        <a:lstStyle/>
        <a:p>
          <a:endParaRPr lang="es-CL"/>
        </a:p>
      </dgm:t>
    </dgm:pt>
    <dgm:pt modelId="{A644DFD1-CBBE-444B-9475-4E94C3363B69}">
      <dgm:prSet phldrT="[Texto]" custT="1"/>
      <dgm:spPr/>
      <dgm:t>
        <a:bodyPr/>
        <a:lstStyle/>
        <a:p>
          <a:pPr algn="ctr"/>
          <a:r>
            <a:rPr lang="es-CL" sz="3600" dirty="0" smtClean="0"/>
            <a:t>Ejecución </a:t>
          </a:r>
          <a:endParaRPr lang="es-CL" sz="3200" dirty="0"/>
        </a:p>
      </dgm:t>
    </dgm:pt>
    <dgm:pt modelId="{815FB028-1120-4202-91F5-73DA09FC272F}" type="parTrans" cxnId="{BE0714AB-0400-4BB2-9EB9-0233A6D0BC9C}">
      <dgm:prSet/>
      <dgm:spPr/>
      <dgm:t>
        <a:bodyPr/>
        <a:lstStyle/>
        <a:p>
          <a:endParaRPr lang="es-CL"/>
        </a:p>
      </dgm:t>
    </dgm:pt>
    <dgm:pt modelId="{A909539A-14F0-4D61-BF7C-D7C9288E4B25}" type="sibTrans" cxnId="{BE0714AB-0400-4BB2-9EB9-0233A6D0BC9C}">
      <dgm:prSet/>
      <dgm:spPr/>
      <dgm:t>
        <a:bodyPr/>
        <a:lstStyle/>
        <a:p>
          <a:endParaRPr lang="es-CL"/>
        </a:p>
      </dgm:t>
    </dgm:pt>
    <dgm:pt modelId="{72CC03E9-7759-4720-A3D7-FEC82445D031}">
      <dgm:prSet phldrT="[Texto]"/>
      <dgm:spPr/>
      <dgm:t>
        <a:bodyPr/>
        <a:lstStyle/>
        <a:p>
          <a:r>
            <a:rPr lang="es-CL" dirty="0" smtClean="0">
              <a:solidFill>
                <a:schemeClr val="tx2"/>
              </a:solidFill>
            </a:rPr>
            <a:t>Redacte con coherencia cada uno de los pasos.</a:t>
          </a:r>
          <a:endParaRPr lang="es-CL" dirty="0">
            <a:solidFill>
              <a:schemeClr val="tx2"/>
            </a:solidFill>
          </a:endParaRPr>
        </a:p>
      </dgm:t>
    </dgm:pt>
    <dgm:pt modelId="{40422E95-DFF4-458B-A6C2-4009A8EB7370}" type="parTrans" cxnId="{4D75DC1B-99D1-4B0A-9B61-1B71AE7C47E3}">
      <dgm:prSet/>
      <dgm:spPr/>
      <dgm:t>
        <a:bodyPr/>
        <a:lstStyle/>
        <a:p>
          <a:endParaRPr lang="es-CL"/>
        </a:p>
      </dgm:t>
    </dgm:pt>
    <dgm:pt modelId="{F07CFDCD-4013-4B35-8077-AF3AA1851784}" type="sibTrans" cxnId="{4D75DC1B-99D1-4B0A-9B61-1B71AE7C47E3}">
      <dgm:prSet/>
      <dgm:spPr/>
      <dgm:t>
        <a:bodyPr/>
        <a:lstStyle/>
        <a:p>
          <a:endParaRPr lang="es-CL"/>
        </a:p>
      </dgm:t>
    </dgm:pt>
    <dgm:pt modelId="{DF34D64A-5402-4BA2-BFF2-DC3C2B85AD2B}">
      <dgm:prSet phldrT="[Texto]"/>
      <dgm:spPr/>
      <dgm:t>
        <a:bodyPr/>
        <a:lstStyle/>
        <a:p>
          <a:r>
            <a:rPr lang="es-CL" dirty="0" smtClean="0">
              <a:solidFill>
                <a:schemeClr val="tx2"/>
              </a:solidFill>
            </a:rPr>
            <a:t>Sea creativo en la formulación</a:t>
          </a:r>
          <a:endParaRPr lang="es-CL" dirty="0">
            <a:solidFill>
              <a:schemeClr val="tx2"/>
            </a:solidFill>
          </a:endParaRPr>
        </a:p>
      </dgm:t>
    </dgm:pt>
    <dgm:pt modelId="{5BECDB47-760E-4E4A-B1AC-2E596BFCBB56}" type="parTrans" cxnId="{461B20D1-1F72-4C72-B568-5B5C5ACCA51E}">
      <dgm:prSet/>
      <dgm:spPr/>
      <dgm:t>
        <a:bodyPr/>
        <a:lstStyle/>
        <a:p>
          <a:endParaRPr lang="es-CL"/>
        </a:p>
      </dgm:t>
    </dgm:pt>
    <dgm:pt modelId="{D440BEC1-443D-4940-9C2D-5E18CDEC9ADF}" type="sibTrans" cxnId="{461B20D1-1F72-4C72-B568-5B5C5ACCA51E}">
      <dgm:prSet/>
      <dgm:spPr/>
      <dgm:t>
        <a:bodyPr/>
        <a:lstStyle/>
        <a:p>
          <a:endParaRPr lang="es-CL"/>
        </a:p>
      </dgm:t>
    </dgm:pt>
    <dgm:pt modelId="{CDDAD0B9-C22F-4266-A756-73E9592A79C6}">
      <dgm:prSet phldrT="[Texto]"/>
      <dgm:spPr/>
      <dgm:t>
        <a:bodyPr/>
        <a:lstStyle/>
        <a:p>
          <a:r>
            <a:rPr lang="es-CL" dirty="0" smtClean="0">
              <a:solidFill>
                <a:schemeClr val="tx2"/>
              </a:solidFill>
            </a:rPr>
            <a:t>Todos  los proyectos tienen lógicas similares</a:t>
          </a:r>
          <a:endParaRPr lang="es-CL" dirty="0">
            <a:solidFill>
              <a:schemeClr val="tx2"/>
            </a:solidFill>
          </a:endParaRPr>
        </a:p>
      </dgm:t>
    </dgm:pt>
    <dgm:pt modelId="{666A80CA-6945-4CF1-9716-BA94D43F0AF5}" type="parTrans" cxnId="{D1413689-8A4B-442F-90C5-8B24DC906EED}">
      <dgm:prSet/>
      <dgm:spPr/>
      <dgm:t>
        <a:bodyPr/>
        <a:lstStyle/>
        <a:p>
          <a:endParaRPr lang="es-CL"/>
        </a:p>
      </dgm:t>
    </dgm:pt>
    <dgm:pt modelId="{A4B35AC4-A97F-4F5D-B6D3-DCD0F18051A2}" type="sibTrans" cxnId="{D1413689-8A4B-442F-90C5-8B24DC906EED}">
      <dgm:prSet/>
      <dgm:spPr/>
      <dgm:t>
        <a:bodyPr/>
        <a:lstStyle/>
        <a:p>
          <a:endParaRPr lang="es-CL"/>
        </a:p>
      </dgm:t>
    </dgm:pt>
    <dgm:pt modelId="{D991F99C-F97B-4FDB-ACD3-DC4A762A096D}">
      <dgm:prSet phldrT="[Texto]" custT="1"/>
      <dgm:spPr/>
      <dgm:t>
        <a:bodyPr/>
        <a:lstStyle/>
        <a:p>
          <a:pPr algn="ctr"/>
          <a:r>
            <a:rPr lang="es-CL" sz="2800" dirty="0" smtClean="0">
              <a:solidFill>
                <a:schemeClr val="tx2"/>
              </a:solidFill>
            </a:rPr>
            <a:t>Siempre tenga respaldos de las compras efectuadas.</a:t>
          </a:r>
          <a:endParaRPr lang="es-CL" sz="2800" dirty="0">
            <a:solidFill>
              <a:schemeClr val="tx2"/>
            </a:solidFill>
          </a:endParaRPr>
        </a:p>
      </dgm:t>
    </dgm:pt>
    <dgm:pt modelId="{99A5642F-8FFC-41D3-9BDB-0D893013739C}" type="parTrans" cxnId="{6301B297-A836-4224-B07B-1AA150046FC2}">
      <dgm:prSet/>
      <dgm:spPr/>
      <dgm:t>
        <a:bodyPr/>
        <a:lstStyle/>
        <a:p>
          <a:endParaRPr lang="es-CL"/>
        </a:p>
      </dgm:t>
    </dgm:pt>
    <dgm:pt modelId="{6AAA3BF1-AEB8-428E-A8D2-7FDD7D09D4DC}" type="sibTrans" cxnId="{6301B297-A836-4224-B07B-1AA150046FC2}">
      <dgm:prSet/>
      <dgm:spPr/>
      <dgm:t>
        <a:bodyPr/>
        <a:lstStyle/>
        <a:p>
          <a:endParaRPr lang="es-CL"/>
        </a:p>
      </dgm:t>
    </dgm:pt>
    <dgm:pt modelId="{D233B729-EF38-4870-AB65-DCB7C8E93A09}">
      <dgm:prSet phldrT="[Texto]" custT="1"/>
      <dgm:spPr/>
      <dgm:t>
        <a:bodyPr/>
        <a:lstStyle/>
        <a:p>
          <a:pPr algn="ctr"/>
          <a:r>
            <a:rPr lang="es-CL" sz="2800" dirty="0" smtClean="0">
              <a:solidFill>
                <a:schemeClr val="tx2"/>
              </a:solidFill>
            </a:rPr>
            <a:t>Si contrata personal siempre con boleta de Honorarios.</a:t>
          </a:r>
          <a:endParaRPr lang="es-CL" sz="2800" dirty="0">
            <a:solidFill>
              <a:schemeClr val="tx2"/>
            </a:solidFill>
          </a:endParaRPr>
        </a:p>
      </dgm:t>
    </dgm:pt>
    <dgm:pt modelId="{A5E82616-454A-4CE6-9460-B3C9994F409A}" type="parTrans" cxnId="{96E5736B-7F24-461B-A48D-8B4195D4624E}">
      <dgm:prSet/>
      <dgm:spPr/>
      <dgm:t>
        <a:bodyPr/>
        <a:lstStyle/>
        <a:p>
          <a:endParaRPr lang="es-CL"/>
        </a:p>
      </dgm:t>
    </dgm:pt>
    <dgm:pt modelId="{06ADF3C2-8346-4427-8678-CB9E2F497F98}" type="sibTrans" cxnId="{96E5736B-7F24-461B-A48D-8B4195D4624E}">
      <dgm:prSet/>
      <dgm:spPr/>
      <dgm:t>
        <a:bodyPr/>
        <a:lstStyle/>
        <a:p>
          <a:endParaRPr lang="es-CL"/>
        </a:p>
      </dgm:t>
    </dgm:pt>
    <dgm:pt modelId="{2AB0F958-AD98-4406-BAF4-C1F42A136A97}">
      <dgm:prSet phldrT="[Texto]" custT="1"/>
      <dgm:spPr/>
      <dgm:t>
        <a:bodyPr/>
        <a:lstStyle/>
        <a:p>
          <a:pPr algn="ctr"/>
          <a:r>
            <a:rPr lang="es-CL" sz="2800" dirty="0" smtClean="0">
              <a:solidFill>
                <a:schemeClr val="tx2"/>
              </a:solidFill>
            </a:rPr>
            <a:t>Los proyectos siempre tienen un proceso de rendición de los efectuado y lo adquirido.</a:t>
          </a:r>
          <a:endParaRPr lang="es-CL" sz="2800" dirty="0">
            <a:solidFill>
              <a:schemeClr val="tx2"/>
            </a:solidFill>
          </a:endParaRPr>
        </a:p>
      </dgm:t>
    </dgm:pt>
    <dgm:pt modelId="{DE94AA80-5774-41D6-944C-9694B42D4EB1}" type="parTrans" cxnId="{45775902-6ACD-498A-BDB1-0322F85F7046}">
      <dgm:prSet/>
      <dgm:spPr/>
      <dgm:t>
        <a:bodyPr/>
        <a:lstStyle/>
        <a:p>
          <a:endParaRPr lang="es-CL"/>
        </a:p>
      </dgm:t>
    </dgm:pt>
    <dgm:pt modelId="{26227CE0-8FD5-445A-B0E4-AC0F36528D84}" type="sibTrans" cxnId="{45775902-6ACD-498A-BDB1-0322F85F7046}">
      <dgm:prSet/>
      <dgm:spPr/>
      <dgm:t>
        <a:bodyPr/>
        <a:lstStyle/>
        <a:p>
          <a:endParaRPr lang="es-CL"/>
        </a:p>
      </dgm:t>
    </dgm:pt>
    <dgm:pt modelId="{53D40ADB-B6EC-47D7-AE66-4F06AA13DFE5}" type="pres">
      <dgm:prSet presAssocID="{F3DDD401-660A-4C6C-8752-C9F0682682D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79CE324-762A-44D9-AF53-759CC11CF81E}" type="pres">
      <dgm:prSet presAssocID="{E8D4A011-8024-4BFF-AE0B-C605DF7CD9F7}" presName="linNode" presStyleCnt="0"/>
      <dgm:spPr/>
    </dgm:pt>
    <dgm:pt modelId="{AF2FD3DF-6E6D-4A46-BA0D-3BCF34049618}" type="pres">
      <dgm:prSet presAssocID="{E8D4A011-8024-4BFF-AE0B-C605DF7CD9F7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927CA11-87ED-4E3F-BDA1-D97D161513C4}" type="pres">
      <dgm:prSet presAssocID="{E8D4A011-8024-4BFF-AE0B-C605DF7CD9F7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5EB93C8-4CBE-408C-B480-8C0763F0E0E1}" type="pres">
      <dgm:prSet presAssocID="{ED15A249-8AA4-4DBC-8798-635D819C773A}" presName="sp" presStyleCnt="0"/>
      <dgm:spPr/>
    </dgm:pt>
    <dgm:pt modelId="{EE5D25B4-E2FB-4FEB-8F9C-40ABEA028640}" type="pres">
      <dgm:prSet presAssocID="{A644DFD1-CBBE-444B-9475-4E94C3363B69}" presName="linNode" presStyleCnt="0"/>
      <dgm:spPr/>
    </dgm:pt>
    <dgm:pt modelId="{D50B70B9-E197-4B00-8F4F-251D1E69152A}" type="pres">
      <dgm:prSet presAssocID="{A644DFD1-CBBE-444B-9475-4E94C3363B69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22E66EA-E5C6-4E93-BC18-13A78B62661A}" type="pres">
      <dgm:prSet presAssocID="{A644DFD1-CBBE-444B-9475-4E94C3363B69}" presName="descendantText" presStyleLbl="alignAccFollowNode1" presStyleIdx="1" presStyleCnt="2" custScaleX="97743" custScaleY="121124" custLinFactNeighborX="-585" custLinFactNeighborY="-1564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2F2B600B-F7D5-4389-8C49-BD4F6EA2DB69}" type="presOf" srcId="{F3DDD401-660A-4C6C-8752-C9F0682682DB}" destId="{53D40ADB-B6EC-47D7-AE66-4F06AA13DFE5}" srcOrd="0" destOrd="0" presId="urn:microsoft.com/office/officeart/2005/8/layout/vList5"/>
    <dgm:cxn modelId="{4AFD2328-0E16-4C97-A718-95962B7444D3}" type="presOf" srcId="{CDDAD0B9-C22F-4266-A756-73E9592A79C6}" destId="{B927CA11-87ED-4E3F-BDA1-D97D161513C4}" srcOrd="0" destOrd="2" presId="urn:microsoft.com/office/officeart/2005/8/layout/vList5"/>
    <dgm:cxn modelId="{2088F4F9-6BEB-4905-AEB5-E239DAE3612B}" type="presOf" srcId="{DF34D64A-5402-4BA2-BFF2-DC3C2B85AD2B}" destId="{B927CA11-87ED-4E3F-BDA1-D97D161513C4}" srcOrd="0" destOrd="1" presId="urn:microsoft.com/office/officeart/2005/8/layout/vList5"/>
    <dgm:cxn modelId="{45775902-6ACD-498A-BDB1-0322F85F7046}" srcId="{A644DFD1-CBBE-444B-9475-4E94C3363B69}" destId="{2AB0F958-AD98-4406-BAF4-C1F42A136A97}" srcOrd="2" destOrd="0" parTransId="{DE94AA80-5774-41D6-944C-9694B42D4EB1}" sibTransId="{26227CE0-8FD5-445A-B0E4-AC0F36528D84}"/>
    <dgm:cxn modelId="{3A07F372-E985-4A19-87ED-E0D0A92295C2}" type="presOf" srcId="{A644DFD1-CBBE-444B-9475-4E94C3363B69}" destId="{D50B70B9-E197-4B00-8F4F-251D1E69152A}" srcOrd="0" destOrd="0" presId="urn:microsoft.com/office/officeart/2005/8/layout/vList5"/>
    <dgm:cxn modelId="{B891E015-F028-4365-850B-59B4DF02110A}" srcId="{F3DDD401-660A-4C6C-8752-C9F0682682DB}" destId="{E8D4A011-8024-4BFF-AE0B-C605DF7CD9F7}" srcOrd="0" destOrd="0" parTransId="{6525D311-160E-4D87-86D6-5F6BD91163FF}" sibTransId="{ED15A249-8AA4-4DBC-8798-635D819C773A}"/>
    <dgm:cxn modelId="{BE0714AB-0400-4BB2-9EB9-0233A6D0BC9C}" srcId="{F3DDD401-660A-4C6C-8752-C9F0682682DB}" destId="{A644DFD1-CBBE-444B-9475-4E94C3363B69}" srcOrd="1" destOrd="0" parTransId="{815FB028-1120-4202-91F5-73DA09FC272F}" sibTransId="{A909539A-14F0-4D61-BF7C-D7C9288E4B25}"/>
    <dgm:cxn modelId="{DF28132C-35B0-4B71-84AB-42D9A0F430B6}" type="presOf" srcId="{2AB0F958-AD98-4406-BAF4-C1F42A136A97}" destId="{222E66EA-E5C6-4E93-BC18-13A78B62661A}" srcOrd="0" destOrd="2" presId="urn:microsoft.com/office/officeart/2005/8/layout/vList5"/>
    <dgm:cxn modelId="{3633151D-8E1F-41DB-BD7E-288DBD5546F5}" type="presOf" srcId="{E8D4A011-8024-4BFF-AE0B-C605DF7CD9F7}" destId="{AF2FD3DF-6E6D-4A46-BA0D-3BCF34049618}" srcOrd="0" destOrd="0" presId="urn:microsoft.com/office/officeart/2005/8/layout/vList5"/>
    <dgm:cxn modelId="{1C9DD24D-A6E8-49C8-8EC6-E60CC8A1F621}" type="presOf" srcId="{D233B729-EF38-4870-AB65-DCB7C8E93A09}" destId="{222E66EA-E5C6-4E93-BC18-13A78B62661A}" srcOrd="0" destOrd="1" presId="urn:microsoft.com/office/officeart/2005/8/layout/vList5"/>
    <dgm:cxn modelId="{96E5736B-7F24-461B-A48D-8B4195D4624E}" srcId="{A644DFD1-CBBE-444B-9475-4E94C3363B69}" destId="{D233B729-EF38-4870-AB65-DCB7C8E93A09}" srcOrd="1" destOrd="0" parTransId="{A5E82616-454A-4CE6-9460-B3C9994F409A}" sibTransId="{06ADF3C2-8346-4427-8678-CB9E2F497F98}"/>
    <dgm:cxn modelId="{32528F7C-FEAD-4A76-89BB-91192D9B9C0C}" type="presOf" srcId="{D991F99C-F97B-4FDB-ACD3-DC4A762A096D}" destId="{222E66EA-E5C6-4E93-BC18-13A78B62661A}" srcOrd="0" destOrd="0" presId="urn:microsoft.com/office/officeart/2005/8/layout/vList5"/>
    <dgm:cxn modelId="{D1413689-8A4B-442F-90C5-8B24DC906EED}" srcId="{E8D4A011-8024-4BFF-AE0B-C605DF7CD9F7}" destId="{CDDAD0B9-C22F-4266-A756-73E9592A79C6}" srcOrd="2" destOrd="0" parTransId="{666A80CA-6945-4CF1-9716-BA94D43F0AF5}" sibTransId="{A4B35AC4-A97F-4F5D-B6D3-DCD0F18051A2}"/>
    <dgm:cxn modelId="{461B20D1-1F72-4C72-B568-5B5C5ACCA51E}" srcId="{E8D4A011-8024-4BFF-AE0B-C605DF7CD9F7}" destId="{DF34D64A-5402-4BA2-BFF2-DC3C2B85AD2B}" srcOrd="1" destOrd="0" parTransId="{5BECDB47-760E-4E4A-B1AC-2E596BFCBB56}" sibTransId="{D440BEC1-443D-4940-9C2D-5E18CDEC9ADF}"/>
    <dgm:cxn modelId="{B2D16A16-452D-480A-9B49-D35C64F5B286}" type="presOf" srcId="{72CC03E9-7759-4720-A3D7-FEC82445D031}" destId="{B927CA11-87ED-4E3F-BDA1-D97D161513C4}" srcOrd="0" destOrd="0" presId="urn:microsoft.com/office/officeart/2005/8/layout/vList5"/>
    <dgm:cxn modelId="{6301B297-A836-4224-B07B-1AA150046FC2}" srcId="{A644DFD1-CBBE-444B-9475-4E94C3363B69}" destId="{D991F99C-F97B-4FDB-ACD3-DC4A762A096D}" srcOrd="0" destOrd="0" parTransId="{99A5642F-8FFC-41D3-9BDB-0D893013739C}" sibTransId="{6AAA3BF1-AEB8-428E-A8D2-7FDD7D09D4DC}"/>
    <dgm:cxn modelId="{4D75DC1B-99D1-4B0A-9B61-1B71AE7C47E3}" srcId="{E8D4A011-8024-4BFF-AE0B-C605DF7CD9F7}" destId="{72CC03E9-7759-4720-A3D7-FEC82445D031}" srcOrd="0" destOrd="0" parTransId="{40422E95-DFF4-458B-A6C2-4009A8EB7370}" sibTransId="{F07CFDCD-4013-4B35-8077-AF3AA1851784}"/>
    <dgm:cxn modelId="{41CF5E9B-EA33-4EA9-A088-166A50ED480F}" type="presParOf" srcId="{53D40ADB-B6EC-47D7-AE66-4F06AA13DFE5}" destId="{379CE324-762A-44D9-AF53-759CC11CF81E}" srcOrd="0" destOrd="0" presId="urn:microsoft.com/office/officeart/2005/8/layout/vList5"/>
    <dgm:cxn modelId="{DF58D69C-B262-4F57-AE9A-8D8517CF6E35}" type="presParOf" srcId="{379CE324-762A-44D9-AF53-759CC11CF81E}" destId="{AF2FD3DF-6E6D-4A46-BA0D-3BCF34049618}" srcOrd="0" destOrd="0" presId="urn:microsoft.com/office/officeart/2005/8/layout/vList5"/>
    <dgm:cxn modelId="{EC6F74F7-3EDB-40A0-A1F4-7D96B60745FC}" type="presParOf" srcId="{379CE324-762A-44D9-AF53-759CC11CF81E}" destId="{B927CA11-87ED-4E3F-BDA1-D97D161513C4}" srcOrd="1" destOrd="0" presId="urn:microsoft.com/office/officeart/2005/8/layout/vList5"/>
    <dgm:cxn modelId="{B65EE511-D337-4C64-9FCA-B9E2B53BC1D9}" type="presParOf" srcId="{53D40ADB-B6EC-47D7-AE66-4F06AA13DFE5}" destId="{D5EB93C8-4CBE-408C-B480-8C0763F0E0E1}" srcOrd="1" destOrd="0" presId="urn:microsoft.com/office/officeart/2005/8/layout/vList5"/>
    <dgm:cxn modelId="{C80E694B-CC59-4BED-8D8C-F460E87E67A4}" type="presParOf" srcId="{53D40ADB-B6EC-47D7-AE66-4F06AA13DFE5}" destId="{EE5D25B4-E2FB-4FEB-8F9C-40ABEA028640}" srcOrd="2" destOrd="0" presId="urn:microsoft.com/office/officeart/2005/8/layout/vList5"/>
    <dgm:cxn modelId="{38172EFD-81B1-44EA-8B7E-4CA2583A47F9}" type="presParOf" srcId="{EE5D25B4-E2FB-4FEB-8F9C-40ABEA028640}" destId="{D50B70B9-E197-4B00-8F4F-251D1E69152A}" srcOrd="0" destOrd="0" presId="urn:microsoft.com/office/officeart/2005/8/layout/vList5"/>
    <dgm:cxn modelId="{2E4FB4AA-2491-405F-8CAF-CB974141B67F}" type="presParOf" srcId="{EE5D25B4-E2FB-4FEB-8F9C-40ABEA028640}" destId="{222E66EA-E5C6-4E93-BC18-13A78B62661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3DDD401-660A-4C6C-8752-C9F0682682DB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2AB0F958-AD98-4406-BAF4-C1F42A136A97}">
      <dgm:prSet phldrT="[Texto]" custT="1"/>
      <dgm:spPr/>
      <dgm:t>
        <a:bodyPr/>
        <a:lstStyle/>
        <a:p>
          <a:pPr algn="ctr"/>
          <a:r>
            <a:rPr lang="es-CL" sz="2800" dirty="0" smtClean="0"/>
            <a:t>Certificado de Vigencia</a:t>
          </a:r>
          <a:endParaRPr lang="es-CL" sz="2800" dirty="0"/>
        </a:p>
      </dgm:t>
    </dgm:pt>
    <dgm:pt modelId="{DE94AA80-5774-41D6-944C-9694B42D4EB1}" type="parTrans" cxnId="{45775902-6ACD-498A-BDB1-0322F85F7046}">
      <dgm:prSet/>
      <dgm:spPr/>
      <dgm:t>
        <a:bodyPr/>
        <a:lstStyle/>
        <a:p>
          <a:endParaRPr lang="es-CL"/>
        </a:p>
      </dgm:t>
    </dgm:pt>
    <dgm:pt modelId="{26227CE0-8FD5-445A-B0E4-AC0F36528D84}" type="sibTrans" cxnId="{45775902-6ACD-498A-BDB1-0322F85F7046}">
      <dgm:prSet/>
      <dgm:spPr/>
      <dgm:t>
        <a:bodyPr/>
        <a:lstStyle/>
        <a:p>
          <a:endParaRPr lang="es-CL"/>
        </a:p>
      </dgm:t>
    </dgm:pt>
    <dgm:pt modelId="{EAC42879-358D-4AAF-AE37-FEE346D90C06}">
      <dgm:prSet phldrT="[Texto]" custT="1"/>
      <dgm:spPr/>
      <dgm:t>
        <a:bodyPr/>
        <a:lstStyle/>
        <a:p>
          <a:pPr algn="ctr"/>
          <a:r>
            <a:rPr lang="es-CL" sz="2800" dirty="0" smtClean="0"/>
            <a:t>RUT de la Organización</a:t>
          </a:r>
          <a:endParaRPr lang="es-CL" sz="2800" dirty="0"/>
        </a:p>
      </dgm:t>
    </dgm:pt>
    <dgm:pt modelId="{7E83EF5E-AC60-4FCE-AFC2-62A62A199D1B}" type="parTrans" cxnId="{B06B5C58-842F-44ED-BEAF-9B664D8A0840}">
      <dgm:prSet/>
      <dgm:spPr/>
      <dgm:t>
        <a:bodyPr/>
        <a:lstStyle/>
        <a:p>
          <a:endParaRPr lang="es-CL"/>
        </a:p>
      </dgm:t>
    </dgm:pt>
    <dgm:pt modelId="{8E775DE9-B35B-47B3-9AF8-47C1E49F4DBA}" type="sibTrans" cxnId="{B06B5C58-842F-44ED-BEAF-9B664D8A0840}">
      <dgm:prSet/>
      <dgm:spPr/>
      <dgm:t>
        <a:bodyPr/>
        <a:lstStyle/>
        <a:p>
          <a:endParaRPr lang="es-CL"/>
        </a:p>
      </dgm:t>
    </dgm:pt>
    <dgm:pt modelId="{F77E648A-615A-4C8A-872B-8516AB99FCDD}">
      <dgm:prSet phldrT="[Texto]" custT="1"/>
      <dgm:spPr/>
      <dgm:t>
        <a:bodyPr/>
        <a:lstStyle/>
        <a:p>
          <a:pPr algn="ctr"/>
          <a:r>
            <a:rPr lang="es-CL" sz="2000" dirty="0" smtClean="0"/>
            <a:t>Inscripción en el registro de Colaboradores del Estado www.registros19862.cl</a:t>
          </a:r>
          <a:endParaRPr lang="es-CL" sz="2000" dirty="0"/>
        </a:p>
      </dgm:t>
    </dgm:pt>
    <dgm:pt modelId="{F6BCF048-A753-4819-A460-0D5F8A028610}" type="parTrans" cxnId="{7757D92C-20A0-4171-A016-4F82B5498AD3}">
      <dgm:prSet/>
      <dgm:spPr/>
      <dgm:t>
        <a:bodyPr/>
        <a:lstStyle/>
        <a:p>
          <a:endParaRPr lang="es-CL"/>
        </a:p>
      </dgm:t>
    </dgm:pt>
    <dgm:pt modelId="{C753F153-82D8-4BEA-8A5F-E2DB591236CE}" type="sibTrans" cxnId="{7757D92C-20A0-4171-A016-4F82B5498AD3}">
      <dgm:prSet/>
      <dgm:spPr/>
      <dgm:t>
        <a:bodyPr/>
        <a:lstStyle/>
        <a:p>
          <a:endParaRPr lang="es-CL"/>
        </a:p>
      </dgm:t>
    </dgm:pt>
    <dgm:pt modelId="{D0D8A2F7-BA20-4A1B-85C2-182BC716BB3F}">
      <dgm:prSet phldrT="[Texto]" custT="1"/>
      <dgm:spPr/>
      <dgm:t>
        <a:bodyPr/>
        <a:lstStyle/>
        <a:p>
          <a:pPr algn="ctr"/>
          <a:r>
            <a:rPr lang="es-CL" sz="2800" dirty="0" smtClean="0"/>
            <a:t>Comodato de la Sede (infraestructura)</a:t>
          </a:r>
          <a:endParaRPr lang="es-CL" sz="2800" dirty="0"/>
        </a:p>
      </dgm:t>
    </dgm:pt>
    <dgm:pt modelId="{E751E006-C4F9-41F0-BA14-BBF7E64C56D1}" type="parTrans" cxnId="{EF63AF35-A294-4469-81F7-87476252D0A4}">
      <dgm:prSet/>
      <dgm:spPr/>
      <dgm:t>
        <a:bodyPr/>
        <a:lstStyle/>
        <a:p>
          <a:endParaRPr lang="es-CL"/>
        </a:p>
      </dgm:t>
    </dgm:pt>
    <dgm:pt modelId="{A05CB037-2924-4A47-92EF-E6420C55A6B5}" type="sibTrans" cxnId="{EF63AF35-A294-4469-81F7-87476252D0A4}">
      <dgm:prSet/>
      <dgm:spPr/>
      <dgm:t>
        <a:bodyPr/>
        <a:lstStyle/>
        <a:p>
          <a:endParaRPr lang="es-CL"/>
        </a:p>
      </dgm:t>
    </dgm:pt>
    <dgm:pt modelId="{B7011191-0068-4708-ADBA-9DB7377C2A06}">
      <dgm:prSet phldrT="[Texto]" custT="1"/>
      <dgm:spPr/>
      <dgm:t>
        <a:bodyPr/>
        <a:lstStyle/>
        <a:p>
          <a:pPr algn="ctr"/>
          <a:r>
            <a:rPr lang="es-CL" sz="2800" dirty="0" smtClean="0"/>
            <a:t>Fotocopia del RUT del Representante</a:t>
          </a:r>
          <a:endParaRPr lang="es-CL" sz="2800" dirty="0"/>
        </a:p>
      </dgm:t>
    </dgm:pt>
    <dgm:pt modelId="{75B4444E-DA27-464B-BF39-80C6ECF56578}" type="parTrans" cxnId="{B374691A-4F62-4CEE-BCF0-E8D953CDF903}">
      <dgm:prSet/>
      <dgm:spPr/>
      <dgm:t>
        <a:bodyPr/>
        <a:lstStyle/>
        <a:p>
          <a:endParaRPr lang="es-CL"/>
        </a:p>
      </dgm:t>
    </dgm:pt>
    <dgm:pt modelId="{D5BB91A7-5BE1-475C-83B7-9DF2D7E491B5}" type="sibTrans" cxnId="{B374691A-4F62-4CEE-BCF0-E8D953CDF903}">
      <dgm:prSet/>
      <dgm:spPr/>
      <dgm:t>
        <a:bodyPr/>
        <a:lstStyle/>
        <a:p>
          <a:endParaRPr lang="es-CL"/>
        </a:p>
      </dgm:t>
    </dgm:pt>
    <dgm:pt modelId="{6D223C87-455D-4880-9E07-814B28733DB2}">
      <dgm:prSet phldrT="[Texto]" custT="1"/>
      <dgm:spPr/>
      <dgm:t>
        <a:bodyPr/>
        <a:lstStyle/>
        <a:p>
          <a:pPr algn="ctr"/>
          <a:r>
            <a:rPr lang="es-CL" sz="2800" dirty="0" smtClean="0"/>
            <a:t>Libreta de Ahorro o Cuenta Corriente de la Organización</a:t>
          </a:r>
          <a:endParaRPr lang="es-CL" sz="2800" dirty="0"/>
        </a:p>
      </dgm:t>
    </dgm:pt>
    <dgm:pt modelId="{0207BEA8-A025-4B2A-8A1D-6A142FE8E165}" type="parTrans" cxnId="{865228EE-C06C-4F83-BA2A-CF9686505BA2}">
      <dgm:prSet/>
      <dgm:spPr/>
      <dgm:t>
        <a:bodyPr/>
        <a:lstStyle/>
        <a:p>
          <a:endParaRPr lang="es-CL"/>
        </a:p>
      </dgm:t>
    </dgm:pt>
    <dgm:pt modelId="{F8C161A0-D626-43E1-8167-17604A54ADB9}" type="sibTrans" cxnId="{865228EE-C06C-4F83-BA2A-CF9686505BA2}">
      <dgm:prSet/>
      <dgm:spPr/>
      <dgm:t>
        <a:bodyPr/>
        <a:lstStyle/>
        <a:p>
          <a:endParaRPr lang="es-CL"/>
        </a:p>
      </dgm:t>
    </dgm:pt>
    <dgm:pt modelId="{FC1937FF-4ACC-4E14-A6FD-D6A47A80C5CC}" type="pres">
      <dgm:prSet presAssocID="{F3DDD401-660A-4C6C-8752-C9F0682682D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7FDA460C-2681-4E9E-BA7D-16F6E2322365}" type="pres">
      <dgm:prSet presAssocID="{2AB0F958-AD98-4406-BAF4-C1F42A136A97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57EDCBC-3024-41DA-9C42-0B06B39CB894}" type="pres">
      <dgm:prSet presAssocID="{26227CE0-8FD5-445A-B0E4-AC0F36528D84}" presName="sibTrans" presStyleCnt="0"/>
      <dgm:spPr/>
    </dgm:pt>
    <dgm:pt modelId="{8EB762ED-9B42-48EA-867F-AD8568C9004C}" type="pres">
      <dgm:prSet presAssocID="{EAC42879-358D-4AAF-AE37-FEE346D90C0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C886013-1D8E-4C3F-8B91-647B6343F6C9}" type="pres">
      <dgm:prSet presAssocID="{8E775DE9-B35B-47B3-9AF8-47C1E49F4DBA}" presName="sibTrans" presStyleCnt="0"/>
      <dgm:spPr/>
    </dgm:pt>
    <dgm:pt modelId="{35C14FB4-18E4-4212-A3AD-E58072F79020}" type="pres">
      <dgm:prSet presAssocID="{F77E648A-615A-4C8A-872B-8516AB99FCD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1B60E93-EC7F-480A-8332-FBC607693CAB}" type="pres">
      <dgm:prSet presAssocID="{C753F153-82D8-4BEA-8A5F-E2DB591236CE}" presName="sibTrans" presStyleCnt="0"/>
      <dgm:spPr/>
    </dgm:pt>
    <dgm:pt modelId="{9FF6E8E8-8569-412C-B835-7DF209939500}" type="pres">
      <dgm:prSet presAssocID="{D0D8A2F7-BA20-4A1B-85C2-182BC716BB3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4579CA3-8B8A-408D-A089-7EF986989593}" type="pres">
      <dgm:prSet presAssocID="{A05CB037-2924-4A47-92EF-E6420C55A6B5}" presName="sibTrans" presStyleCnt="0"/>
      <dgm:spPr/>
    </dgm:pt>
    <dgm:pt modelId="{10976673-F441-4F17-8B9F-1550B3AE68F6}" type="pres">
      <dgm:prSet presAssocID="{B7011191-0068-4708-ADBA-9DB7377C2A0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54B349F-582C-4F99-B184-23AC1ADE486B}" type="pres">
      <dgm:prSet presAssocID="{D5BB91A7-5BE1-475C-83B7-9DF2D7E491B5}" presName="sibTrans" presStyleCnt="0"/>
      <dgm:spPr/>
    </dgm:pt>
    <dgm:pt modelId="{FCD17981-8123-44D0-A863-8AC4CACD481E}" type="pres">
      <dgm:prSet presAssocID="{6D223C87-455D-4880-9E07-814B28733DB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BBFF55E6-9294-4D85-B2FB-56C56C5DAE58}" type="presOf" srcId="{EAC42879-358D-4AAF-AE37-FEE346D90C06}" destId="{8EB762ED-9B42-48EA-867F-AD8568C9004C}" srcOrd="0" destOrd="0" presId="urn:microsoft.com/office/officeart/2005/8/layout/default"/>
    <dgm:cxn modelId="{E93B0238-8375-4873-BB44-5396D135510A}" type="presOf" srcId="{2AB0F958-AD98-4406-BAF4-C1F42A136A97}" destId="{7FDA460C-2681-4E9E-BA7D-16F6E2322365}" srcOrd="0" destOrd="0" presId="urn:microsoft.com/office/officeart/2005/8/layout/default"/>
    <dgm:cxn modelId="{7757D92C-20A0-4171-A016-4F82B5498AD3}" srcId="{F3DDD401-660A-4C6C-8752-C9F0682682DB}" destId="{F77E648A-615A-4C8A-872B-8516AB99FCDD}" srcOrd="2" destOrd="0" parTransId="{F6BCF048-A753-4819-A460-0D5F8A028610}" sibTransId="{C753F153-82D8-4BEA-8A5F-E2DB591236CE}"/>
    <dgm:cxn modelId="{B374691A-4F62-4CEE-BCF0-E8D953CDF903}" srcId="{F3DDD401-660A-4C6C-8752-C9F0682682DB}" destId="{B7011191-0068-4708-ADBA-9DB7377C2A06}" srcOrd="4" destOrd="0" parTransId="{75B4444E-DA27-464B-BF39-80C6ECF56578}" sibTransId="{D5BB91A7-5BE1-475C-83B7-9DF2D7E491B5}"/>
    <dgm:cxn modelId="{B943FB60-A2A7-4734-AD28-B2062DF4E370}" type="presOf" srcId="{B7011191-0068-4708-ADBA-9DB7377C2A06}" destId="{10976673-F441-4F17-8B9F-1550B3AE68F6}" srcOrd="0" destOrd="0" presId="urn:microsoft.com/office/officeart/2005/8/layout/default"/>
    <dgm:cxn modelId="{865228EE-C06C-4F83-BA2A-CF9686505BA2}" srcId="{F3DDD401-660A-4C6C-8752-C9F0682682DB}" destId="{6D223C87-455D-4880-9E07-814B28733DB2}" srcOrd="5" destOrd="0" parTransId="{0207BEA8-A025-4B2A-8A1D-6A142FE8E165}" sibTransId="{F8C161A0-D626-43E1-8167-17604A54ADB9}"/>
    <dgm:cxn modelId="{1A90560A-6DF9-471F-B656-4D272DB3880F}" type="presOf" srcId="{F3DDD401-660A-4C6C-8752-C9F0682682DB}" destId="{FC1937FF-4ACC-4E14-A6FD-D6A47A80C5CC}" srcOrd="0" destOrd="0" presId="urn:microsoft.com/office/officeart/2005/8/layout/default"/>
    <dgm:cxn modelId="{E434BA69-656C-4406-B4DE-20AA7473C69F}" type="presOf" srcId="{F77E648A-615A-4C8A-872B-8516AB99FCDD}" destId="{35C14FB4-18E4-4212-A3AD-E58072F79020}" srcOrd="0" destOrd="0" presId="urn:microsoft.com/office/officeart/2005/8/layout/default"/>
    <dgm:cxn modelId="{ABC5C03A-564C-4DB9-8484-3B333E0B31D3}" type="presOf" srcId="{6D223C87-455D-4880-9E07-814B28733DB2}" destId="{FCD17981-8123-44D0-A863-8AC4CACD481E}" srcOrd="0" destOrd="0" presId="urn:microsoft.com/office/officeart/2005/8/layout/default"/>
    <dgm:cxn modelId="{B06B5C58-842F-44ED-BEAF-9B664D8A0840}" srcId="{F3DDD401-660A-4C6C-8752-C9F0682682DB}" destId="{EAC42879-358D-4AAF-AE37-FEE346D90C06}" srcOrd="1" destOrd="0" parTransId="{7E83EF5E-AC60-4FCE-AFC2-62A62A199D1B}" sibTransId="{8E775DE9-B35B-47B3-9AF8-47C1E49F4DBA}"/>
    <dgm:cxn modelId="{EF63AF35-A294-4469-81F7-87476252D0A4}" srcId="{F3DDD401-660A-4C6C-8752-C9F0682682DB}" destId="{D0D8A2F7-BA20-4A1B-85C2-182BC716BB3F}" srcOrd="3" destOrd="0" parTransId="{E751E006-C4F9-41F0-BA14-BBF7E64C56D1}" sibTransId="{A05CB037-2924-4A47-92EF-E6420C55A6B5}"/>
    <dgm:cxn modelId="{B52085F4-87EE-4BBD-A8D1-98FE6B52CD81}" type="presOf" srcId="{D0D8A2F7-BA20-4A1B-85C2-182BC716BB3F}" destId="{9FF6E8E8-8569-412C-B835-7DF209939500}" srcOrd="0" destOrd="0" presId="urn:microsoft.com/office/officeart/2005/8/layout/default"/>
    <dgm:cxn modelId="{45775902-6ACD-498A-BDB1-0322F85F7046}" srcId="{F3DDD401-660A-4C6C-8752-C9F0682682DB}" destId="{2AB0F958-AD98-4406-BAF4-C1F42A136A97}" srcOrd="0" destOrd="0" parTransId="{DE94AA80-5774-41D6-944C-9694B42D4EB1}" sibTransId="{26227CE0-8FD5-445A-B0E4-AC0F36528D84}"/>
    <dgm:cxn modelId="{E86023EB-3207-45CC-A646-A6457F221EBC}" type="presParOf" srcId="{FC1937FF-4ACC-4E14-A6FD-D6A47A80C5CC}" destId="{7FDA460C-2681-4E9E-BA7D-16F6E2322365}" srcOrd="0" destOrd="0" presId="urn:microsoft.com/office/officeart/2005/8/layout/default"/>
    <dgm:cxn modelId="{BC1F9A01-8CC6-4674-8632-01E687F17E8E}" type="presParOf" srcId="{FC1937FF-4ACC-4E14-A6FD-D6A47A80C5CC}" destId="{857EDCBC-3024-41DA-9C42-0B06B39CB894}" srcOrd="1" destOrd="0" presId="urn:microsoft.com/office/officeart/2005/8/layout/default"/>
    <dgm:cxn modelId="{74B96476-9CD9-4106-BC80-1634D36B0586}" type="presParOf" srcId="{FC1937FF-4ACC-4E14-A6FD-D6A47A80C5CC}" destId="{8EB762ED-9B42-48EA-867F-AD8568C9004C}" srcOrd="2" destOrd="0" presId="urn:microsoft.com/office/officeart/2005/8/layout/default"/>
    <dgm:cxn modelId="{E4A9D5A1-8A59-4C54-954D-CD7D05879AC4}" type="presParOf" srcId="{FC1937FF-4ACC-4E14-A6FD-D6A47A80C5CC}" destId="{8C886013-1D8E-4C3F-8B91-647B6343F6C9}" srcOrd="3" destOrd="0" presId="urn:microsoft.com/office/officeart/2005/8/layout/default"/>
    <dgm:cxn modelId="{37243214-B859-4EB4-A883-805A197AA3E6}" type="presParOf" srcId="{FC1937FF-4ACC-4E14-A6FD-D6A47A80C5CC}" destId="{35C14FB4-18E4-4212-A3AD-E58072F79020}" srcOrd="4" destOrd="0" presId="urn:microsoft.com/office/officeart/2005/8/layout/default"/>
    <dgm:cxn modelId="{98E5B097-DD9E-4647-980D-173250AFE2F4}" type="presParOf" srcId="{FC1937FF-4ACC-4E14-A6FD-D6A47A80C5CC}" destId="{D1B60E93-EC7F-480A-8332-FBC607693CAB}" srcOrd="5" destOrd="0" presId="urn:microsoft.com/office/officeart/2005/8/layout/default"/>
    <dgm:cxn modelId="{C495997A-5063-4512-A73E-D2E526C3B44A}" type="presParOf" srcId="{FC1937FF-4ACC-4E14-A6FD-D6A47A80C5CC}" destId="{9FF6E8E8-8569-412C-B835-7DF209939500}" srcOrd="6" destOrd="0" presId="urn:microsoft.com/office/officeart/2005/8/layout/default"/>
    <dgm:cxn modelId="{C9E32203-B7ED-4BE4-9C11-7E72F092303F}" type="presParOf" srcId="{FC1937FF-4ACC-4E14-A6FD-D6A47A80C5CC}" destId="{B4579CA3-8B8A-408D-A089-7EF986989593}" srcOrd="7" destOrd="0" presId="urn:microsoft.com/office/officeart/2005/8/layout/default"/>
    <dgm:cxn modelId="{5F0215EE-A612-4331-BA29-A3906BF1DB89}" type="presParOf" srcId="{FC1937FF-4ACC-4E14-A6FD-D6A47A80C5CC}" destId="{10976673-F441-4F17-8B9F-1550B3AE68F6}" srcOrd="8" destOrd="0" presId="urn:microsoft.com/office/officeart/2005/8/layout/default"/>
    <dgm:cxn modelId="{8072C9DC-A679-48CB-9B41-DFB44CEEFC70}" type="presParOf" srcId="{FC1937FF-4ACC-4E14-A6FD-D6A47A80C5CC}" destId="{254B349F-582C-4F99-B184-23AC1ADE486B}" srcOrd="9" destOrd="0" presId="urn:microsoft.com/office/officeart/2005/8/layout/default"/>
    <dgm:cxn modelId="{7771FC98-5DF2-43AD-AE11-56F8A76291AB}" type="presParOf" srcId="{FC1937FF-4ACC-4E14-A6FD-D6A47A80C5CC}" destId="{FCD17981-8123-44D0-A863-8AC4CACD481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7CA11-87ED-4E3F-BDA1-D97D161513C4}">
      <dsp:nvSpPr>
        <dsp:cNvPr id="0" name=""/>
        <dsp:cNvSpPr/>
      </dsp:nvSpPr>
      <dsp:spPr>
        <a:xfrm rot="5400000">
          <a:off x="5046059" y="-1992483"/>
          <a:ext cx="974070" cy="520761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900" kern="1200" dirty="0" smtClean="0">
              <a:solidFill>
                <a:schemeClr val="tx2"/>
              </a:solidFill>
            </a:rPr>
            <a:t>Conjunto de las actividades que desarrolla una persona o entidad para alcanzar un objetivo determinado</a:t>
          </a:r>
          <a:endParaRPr lang="es-CL" sz="1900" kern="1200" dirty="0">
            <a:solidFill>
              <a:schemeClr val="tx2"/>
            </a:solidFill>
          </a:endParaRPr>
        </a:p>
      </dsp:txBody>
      <dsp:txXfrm rot="-5400000">
        <a:off x="2929285" y="171841"/>
        <a:ext cx="5160068" cy="878970"/>
      </dsp:txXfrm>
    </dsp:sp>
    <dsp:sp modelId="{AF2FD3DF-6E6D-4A46-BA0D-3BCF34049618}">
      <dsp:nvSpPr>
        <dsp:cNvPr id="0" name=""/>
        <dsp:cNvSpPr/>
      </dsp:nvSpPr>
      <dsp:spPr>
        <a:xfrm>
          <a:off x="0" y="2531"/>
          <a:ext cx="2929285" cy="121758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4200" kern="1200" dirty="0" smtClean="0"/>
            <a:t>Proyecto</a:t>
          </a:r>
          <a:endParaRPr lang="es-CL" sz="4200" kern="1200" dirty="0"/>
        </a:p>
      </dsp:txBody>
      <dsp:txXfrm>
        <a:off x="59438" y="61969"/>
        <a:ext cx="2810409" cy="1098711"/>
      </dsp:txXfrm>
    </dsp:sp>
    <dsp:sp modelId="{222E66EA-E5C6-4E93-BC18-13A78B62661A}">
      <dsp:nvSpPr>
        <dsp:cNvPr id="0" name=""/>
        <dsp:cNvSpPr/>
      </dsp:nvSpPr>
      <dsp:spPr>
        <a:xfrm rot="5400000">
          <a:off x="4997081" y="-729942"/>
          <a:ext cx="974070" cy="5207618"/>
        </a:xfrm>
        <a:prstGeom prst="round2SameRect">
          <a:avLst/>
        </a:prstGeom>
        <a:solidFill>
          <a:schemeClr val="accent4">
            <a:tint val="40000"/>
            <a:alpha val="90000"/>
            <a:hueOff val="-1315235"/>
            <a:satOff val="7386"/>
            <a:lumOff val="469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315235"/>
              <a:satOff val="7386"/>
              <a:lumOff val="4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900" kern="1200" dirty="0" smtClean="0">
              <a:solidFill>
                <a:schemeClr val="tx2"/>
              </a:solidFill>
            </a:rPr>
            <a:t>Definición del problema con sus estrategias de acción</a:t>
          </a:r>
          <a:endParaRPr lang="es-CL" sz="1900" kern="1200" dirty="0">
            <a:solidFill>
              <a:schemeClr val="tx2"/>
            </a:solidFill>
          </a:endParaRPr>
        </a:p>
      </dsp:txBody>
      <dsp:txXfrm rot="-5400000">
        <a:off x="2880307" y="1434382"/>
        <a:ext cx="5160068" cy="878970"/>
      </dsp:txXfrm>
    </dsp:sp>
    <dsp:sp modelId="{D50B70B9-E197-4B00-8F4F-251D1E69152A}">
      <dsp:nvSpPr>
        <dsp:cNvPr id="0" name=""/>
        <dsp:cNvSpPr/>
      </dsp:nvSpPr>
      <dsp:spPr>
        <a:xfrm>
          <a:off x="0" y="1280998"/>
          <a:ext cx="2929285" cy="1217587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600" kern="1200" dirty="0" smtClean="0"/>
            <a:t>Formulación</a:t>
          </a:r>
          <a:r>
            <a:rPr lang="es-CL" sz="3200" kern="1200" dirty="0" smtClean="0"/>
            <a:t> </a:t>
          </a:r>
          <a:endParaRPr lang="es-CL" sz="3200" kern="1200" dirty="0"/>
        </a:p>
      </dsp:txBody>
      <dsp:txXfrm>
        <a:off x="59438" y="1340436"/>
        <a:ext cx="2810409" cy="1098711"/>
      </dsp:txXfrm>
    </dsp:sp>
    <dsp:sp modelId="{2DDAF1A5-FEDA-4926-9E8E-C4D02552BC53}">
      <dsp:nvSpPr>
        <dsp:cNvPr id="0" name=""/>
        <dsp:cNvSpPr/>
      </dsp:nvSpPr>
      <dsp:spPr>
        <a:xfrm rot="5400000">
          <a:off x="5046059" y="564450"/>
          <a:ext cx="974070" cy="5207618"/>
        </a:xfrm>
        <a:prstGeom prst="round2SameRect">
          <a:avLst/>
        </a:prstGeom>
        <a:solidFill>
          <a:schemeClr val="accent4">
            <a:tint val="40000"/>
            <a:alpha val="90000"/>
            <a:hueOff val="-2630471"/>
            <a:satOff val="14771"/>
            <a:lumOff val="939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2630471"/>
              <a:satOff val="14771"/>
              <a:lumOff val="9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900" kern="1200" dirty="0" smtClean="0">
              <a:solidFill>
                <a:schemeClr val="tx2"/>
              </a:solidFill>
            </a:rPr>
            <a:t>Etapa en donde se lleva a cabo lo planificado</a:t>
          </a:r>
          <a:endParaRPr lang="es-CL" sz="1900" kern="1200" dirty="0">
            <a:solidFill>
              <a:schemeClr val="tx2"/>
            </a:solidFill>
          </a:endParaRPr>
        </a:p>
      </dsp:txBody>
      <dsp:txXfrm rot="-5400000">
        <a:off x="2929285" y="2728774"/>
        <a:ext cx="5160068" cy="878970"/>
      </dsp:txXfrm>
    </dsp:sp>
    <dsp:sp modelId="{CFC7F203-80E1-4CB0-BFD6-4DE3148D8C2D}">
      <dsp:nvSpPr>
        <dsp:cNvPr id="0" name=""/>
        <dsp:cNvSpPr/>
      </dsp:nvSpPr>
      <dsp:spPr>
        <a:xfrm>
          <a:off x="0" y="2559465"/>
          <a:ext cx="2929285" cy="1217587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4200" kern="1200" dirty="0" smtClean="0"/>
            <a:t>Ejecución</a:t>
          </a:r>
          <a:endParaRPr lang="es-CL" sz="4200" kern="1200" dirty="0"/>
        </a:p>
      </dsp:txBody>
      <dsp:txXfrm>
        <a:off x="59438" y="2618903"/>
        <a:ext cx="2810409" cy="1098711"/>
      </dsp:txXfrm>
    </dsp:sp>
    <dsp:sp modelId="{E1E1FA34-234E-4D3F-9795-03F81510115F}">
      <dsp:nvSpPr>
        <dsp:cNvPr id="0" name=""/>
        <dsp:cNvSpPr/>
      </dsp:nvSpPr>
      <dsp:spPr>
        <a:xfrm rot="5400000">
          <a:off x="5046059" y="1842917"/>
          <a:ext cx="974070" cy="5207618"/>
        </a:xfrm>
        <a:prstGeom prst="round2Same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900" kern="1200" dirty="0" smtClean="0">
              <a:solidFill>
                <a:schemeClr val="tx2"/>
              </a:solidFill>
            </a:rPr>
            <a:t>Medición de la efectividad del proyecto. Cumplimiento de la formulación</a:t>
          </a:r>
          <a:endParaRPr lang="es-CL" sz="1900" kern="1200" dirty="0">
            <a:solidFill>
              <a:schemeClr val="tx2"/>
            </a:solidFill>
          </a:endParaRPr>
        </a:p>
      </dsp:txBody>
      <dsp:txXfrm rot="-5400000">
        <a:off x="2929285" y="4007241"/>
        <a:ext cx="5160068" cy="878970"/>
      </dsp:txXfrm>
    </dsp:sp>
    <dsp:sp modelId="{1065AAEF-72B7-4D06-9D8D-01A604F4A339}">
      <dsp:nvSpPr>
        <dsp:cNvPr id="0" name=""/>
        <dsp:cNvSpPr/>
      </dsp:nvSpPr>
      <dsp:spPr>
        <a:xfrm>
          <a:off x="0" y="3820119"/>
          <a:ext cx="2929285" cy="1217587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4200" kern="1200" dirty="0" smtClean="0">
              <a:solidFill>
                <a:schemeClr val="bg1"/>
              </a:solidFill>
            </a:rPr>
            <a:t>Evaluación</a:t>
          </a:r>
          <a:endParaRPr lang="es-CL" sz="4200" kern="1200" dirty="0">
            <a:solidFill>
              <a:schemeClr val="bg1"/>
            </a:solidFill>
          </a:endParaRPr>
        </a:p>
      </dsp:txBody>
      <dsp:txXfrm>
        <a:off x="59438" y="3879557"/>
        <a:ext cx="2810409" cy="10987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7CA11-87ED-4E3F-BDA1-D97D161513C4}">
      <dsp:nvSpPr>
        <dsp:cNvPr id="0" name=""/>
        <dsp:cNvSpPr/>
      </dsp:nvSpPr>
      <dsp:spPr>
        <a:xfrm rot="5400000">
          <a:off x="4185627" y="-1258647"/>
          <a:ext cx="2684127" cy="5202532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000" kern="1200" dirty="0" smtClean="0">
              <a:solidFill>
                <a:schemeClr val="tx2"/>
              </a:solidFill>
            </a:rPr>
            <a:t>Recoger Información:</a:t>
          </a:r>
          <a:endParaRPr lang="es-CL" sz="2000" kern="1200" dirty="0">
            <a:solidFill>
              <a:schemeClr val="tx2"/>
            </a:solidFill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000" kern="1200" dirty="0" smtClean="0">
              <a:solidFill>
                <a:schemeClr val="tx2"/>
              </a:solidFill>
            </a:rPr>
            <a:t>¿Cuál es el Problema?</a:t>
          </a:r>
          <a:endParaRPr lang="es-CL" sz="2000" kern="1200" dirty="0">
            <a:solidFill>
              <a:schemeClr val="tx2"/>
            </a:solidFill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000" kern="1200" dirty="0" smtClean="0">
              <a:solidFill>
                <a:schemeClr val="tx2"/>
              </a:solidFill>
            </a:rPr>
            <a:t>¿Cuáles son las necesidades insatisfechas?</a:t>
          </a:r>
          <a:endParaRPr lang="es-CL" sz="2000" kern="1200" dirty="0">
            <a:solidFill>
              <a:schemeClr val="tx2"/>
            </a:solidFill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000" kern="1200" dirty="0" smtClean="0">
              <a:solidFill>
                <a:schemeClr val="tx2"/>
              </a:solidFill>
            </a:rPr>
            <a:t>¿Qué ámbitos son afectados por el problema?</a:t>
          </a:r>
          <a:endParaRPr lang="es-CL" sz="2000" kern="1200" dirty="0">
            <a:solidFill>
              <a:schemeClr val="tx2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000" kern="1200" dirty="0" smtClean="0">
              <a:solidFill>
                <a:schemeClr val="tx2"/>
              </a:solidFill>
            </a:rPr>
            <a:t>Elegir el problema más urgente</a:t>
          </a:r>
          <a:endParaRPr lang="es-CL" sz="2000" kern="1200" dirty="0">
            <a:solidFill>
              <a:schemeClr val="tx2"/>
            </a:solidFill>
          </a:endParaRPr>
        </a:p>
      </dsp:txBody>
      <dsp:txXfrm rot="-5400000">
        <a:off x="2926425" y="131583"/>
        <a:ext cx="5071504" cy="2422071"/>
      </dsp:txXfrm>
    </dsp:sp>
    <dsp:sp modelId="{AF2FD3DF-6E6D-4A46-BA0D-3BCF34049618}">
      <dsp:nvSpPr>
        <dsp:cNvPr id="0" name=""/>
        <dsp:cNvSpPr/>
      </dsp:nvSpPr>
      <dsp:spPr>
        <a:xfrm>
          <a:off x="0" y="212707"/>
          <a:ext cx="2926424" cy="225982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400" kern="1200" dirty="0" smtClean="0"/>
            <a:t>Identificación del Problema</a:t>
          </a:r>
          <a:endParaRPr lang="es-CL" sz="3400" kern="1200" dirty="0"/>
        </a:p>
      </dsp:txBody>
      <dsp:txXfrm>
        <a:off x="110315" y="323022"/>
        <a:ext cx="2705794" cy="2039193"/>
      </dsp:txXfrm>
    </dsp:sp>
    <dsp:sp modelId="{222E66EA-E5C6-4E93-BC18-13A78B62661A}">
      <dsp:nvSpPr>
        <dsp:cNvPr id="0" name=""/>
        <dsp:cNvSpPr/>
      </dsp:nvSpPr>
      <dsp:spPr>
        <a:xfrm rot="5400000">
          <a:off x="4580187" y="1294217"/>
          <a:ext cx="1807858" cy="5207618"/>
        </a:xfrm>
        <a:prstGeom prst="round2Same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400" kern="1200" dirty="0" smtClean="0">
              <a:solidFill>
                <a:schemeClr val="tx2"/>
              </a:solidFill>
            </a:rPr>
            <a:t>Definir el resultado esperado del proyecto.</a:t>
          </a:r>
          <a:endParaRPr lang="es-CL" sz="2400" kern="1200" dirty="0">
            <a:solidFill>
              <a:schemeClr val="tx2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400" kern="1200" dirty="0" smtClean="0">
              <a:solidFill>
                <a:schemeClr val="tx2"/>
              </a:solidFill>
            </a:rPr>
            <a:t>Una meta debe exponer en qué y en cuanta cantidad se quiere solucionar el problema</a:t>
          </a:r>
          <a:endParaRPr lang="es-CL" sz="2400" kern="1200" dirty="0">
            <a:solidFill>
              <a:schemeClr val="tx2"/>
            </a:solidFill>
          </a:endParaRPr>
        </a:p>
      </dsp:txBody>
      <dsp:txXfrm rot="-5400000">
        <a:off x="2880307" y="3082349"/>
        <a:ext cx="5119366" cy="1631354"/>
      </dsp:txXfrm>
    </dsp:sp>
    <dsp:sp modelId="{D50B70B9-E197-4B00-8F4F-251D1E69152A}">
      <dsp:nvSpPr>
        <dsp:cNvPr id="0" name=""/>
        <dsp:cNvSpPr/>
      </dsp:nvSpPr>
      <dsp:spPr>
        <a:xfrm>
          <a:off x="0" y="2791798"/>
          <a:ext cx="2929285" cy="2259823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000" kern="1200" dirty="0" smtClean="0"/>
            <a:t>Identificación de Metas </a:t>
          </a:r>
          <a:endParaRPr lang="es-CL" sz="3000" kern="1200" dirty="0"/>
        </a:p>
      </dsp:txBody>
      <dsp:txXfrm>
        <a:off x="110315" y="2902113"/>
        <a:ext cx="2708655" cy="20391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7CA11-87ED-4E3F-BDA1-D97D161513C4}">
      <dsp:nvSpPr>
        <dsp:cNvPr id="0" name=""/>
        <dsp:cNvSpPr/>
      </dsp:nvSpPr>
      <dsp:spPr>
        <a:xfrm rot="5400000">
          <a:off x="4881080" y="-1786321"/>
          <a:ext cx="1304029" cy="520761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000" kern="1200" dirty="0" smtClean="0">
              <a:solidFill>
                <a:schemeClr val="tx2"/>
              </a:solidFill>
            </a:rPr>
            <a:t>Indican los resultados que queremos obtener. </a:t>
          </a:r>
          <a:endParaRPr lang="es-CL" sz="2000" kern="1200" dirty="0">
            <a:solidFill>
              <a:schemeClr val="tx2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000" kern="1200" dirty="0" smtClean="0">
              <a:solidFill>
                <a:schemeClr val="tx2"/>
              </a:solidFill>
            </a:rPr>
            <a:t>Deben ser claros y concretos</a:t>
          </a:r>
          <a:endParaRPr lang="es-CL" sz="2000" kern="1200" dirty="0">
            <a:solidFill>
              <a:schemeClr val="tx2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000" kern="1200" dirty="0" smtClean="0">
              <a:solidFill>
                <a:schemeClr val="tx2"/>
              </a:solidFill>
            </a:rPr>
            <a:t>Siempre redactados en </a:t>
          </a:r>
          <a:r>
            <a:rPr lang="es-CL" sz="2000" kern="1200" dirty="0" smtClean="0">
              <a:solidFill>
                <a:schemeClr val="tx2"/>
              </a:solidFill>
            </a:rPr>
            <a:t>infinitivo</a:t>
          </a:r>
          <a:endParaRPr lang="es-CL" sz="2000" kern="1200" dirty="0">
            <a:solidFill>
              <a:schemeClr val="tx2"/>
            </a:solidFill>
          </a:endParaRPr>
        </a:p>
      </dsp:txBody>
      <dsp:txXfrm rot="-5400000">
        <a:off x="2929286" y="229130"/>
        <a:ext cx="5143961" cy="1176715"/>
      </dsp:txXfrm>
    </dsp:sp>
    <dsp:sp modelId="{AF2FD3DF-6E6D-4A46-BA0D-3BCF34049618}">
      <dsp:nvSpPr>
        <dsp:cNvPr id="0" name=""/>
        <dsp:cNvSpPr/>
      </dsp:nvSpPr>
      <dsp:spPr>
        <a:xfrm>
          <a:off x="0" y="2469"/>
          <a:ext cx="2929285" cy="163003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4400" kern="1200" dirty="0" smtClean="0"/>
            <a:t>Objetivos</a:t>
          </a:r>
          <a:endParaRPr lang="es-CL" sz="4400" kern="1200" dirty="0"/>
        </a:p>
      </dsp:txBody>
      <dsp:txXfrm>
        <a:off x="79572" y="82041"/>
        <a:ext cx="2770141" cy="1470892"/>
      </dsp:txXfrm>
    </dsp:sp>
    <dsp:sp modelId="{222E66EA-E5C6-4E93-BC18-13A78B62661A}">
      <dsp:nvSpPr>
        <dsp:cNvPr id="0" name=""/>
        <dsp:cNvSpPr/>
      </dsp:nvSpPr>
      <dsp:spPr>
        <a:xfrm rot="5400000">
          <a:off x="4832102" y="-96104"/>
          <a:ext cx="1304029" cy="5207618"/>
        </a:xfrm>
        <a:prstGeom prst="round2SameRect">
          <a:avLst/>
        </a:prstGeom>
        <a:solidFill>
          <a:schemeClr val="accent4">
            <a:tint val="40000"/>
            <a:alpha val="90000"/>
            <a:hueOff val="-1972853"/>
            <a:satOff val="11079"/>
            <a:lumOff val="70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972853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800" kern="1200" dirty="0" smtClean="0">
              <a:solidFill>
                <a:schemeClr val="tx2"/>
              </a:solidFill>
            </a:rPr>
            <a:t>Lo que se quiere lograr al final del proyecto. Se alcanza en el mediano y largo plazo</a:t>
          </a:r>
          <a:endParaRPr lang="es-CL" sz="2800" kern="1200" dirty="0">
            <a:solidFill>
              <a:schemeClr val="tx2"/>
            </a:solidFill>
          </a:endParaRPr>
        </a:p>
      </dsp:txBody>
      <dsp:txXfrm rot="-5400000">
        <a:off x="2880308" y="1919347"/>
        <a:ext cx="5143961" cy="1176715"/>
      </dsp:txXfrm>
    </dsp:sp>
    <dsp:sp modelId="{D50B70B9-E197-4B00-8F4F-251D1E69152A}">
      <dsp:nvSpPr>
        <dsp:cNvPr id="0" name=""/>
        <dsp:cNvSpPr/>
      </dsp:nvSpPr>
      <dsp:spPr>
        <a:xfrm>
          <a:off x="0" y="1714007"/>
          <a:ext cx="2929285" cy="1630036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600" kern="1200" dirty="0" smtClean="0"/>
            <a:t>Objetivo General</a:t>
          </a:r>
          <a:endParaRPr lang="es-CL" sz="3200" kern="1200" dirty="0"/>
        </a:p>
      </dsp:txBody>
      <dsp:txXfrm>
        <a:off x="79572" y="1793579"/>
        <a:ext cx="2770141" cy="1470892"/>
      </dsp:txXfrm>
    </dsp:sp>
    <dsp:sp modelId="{2DDAF1A5-FEDA-4926-9E8E-C4D02552BC53}">
      <dsp:nvSpPr>
        <dsp:cNvPr id="0" name=""/>
        <dsp:cNvSpPr/>
      </dsp:nvSpPr>
      <dsp:spPr>
        <a:xfrm rot="5400000">
          <a:off x="4881080" y="1636754"/>
          <a:ext cx="1304029" cy="5207618"/>
        </a:xfrm>
        <a:prstGeom prst="round2Same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800" kern="1200" dirty="0" smtClean="0">
              <a:solidFill>
                <a:schemeClr val="tx2"/>
              </a:solidFill>
            </a:rPr>
            <a:t>Etapas progresivas  que intentan alcanzar el objetivo general</a:t>
          </a:r>
          <a:endParaRPr lang="es-CL" sz="2800" kern="1200" dirty="0">
            <a:solidFill>
              <a:schemeClr val="tx2"/>
            </a:solidFill>
          </a:endParaRPr>
        </a:p>
      </dsp:txBody>
      <dsp:txXfrm rot="-5400000">
        <a:off x="2929286" y="3652206"/>
        <a:ext cx="5143961" cy="1176715"/>
      </dsp:txXfrm>
    </dsp:sp>
    <dsp:sp modelId="{CFC7F203-80E1-4CB0-BFD6-4DE3148D8C2D}">
      <dsp:nvSpPr>
        <dsp:cNvPr id="0" name=""/>
        <dsp:cNvSpPr/>
      </dsp:nvSpPr>
      <dsp:spPr>
        <a:xfrm>
          <a:off x="0" y="3425545"/>
          <a:ext cx="2929285" cy="1630036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4400" kern="1200" dirty="0" smtClean="0"/>
            <a:t>Objetivo Especifico</a:t>
          </a:r>
          <a:endParaRPr lang="es-CL" sz="4400" kern="1200" dirty="0"/>
        </a:p>
      </dsp:txBody>
      <dsp:txXfrm>
        <a:off x="79572" y="3505117"/>
        <a:ext cx="2770141" cy="14708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5A97E8-0AE6-4F6E-9BDC-AFF1FC37B348}">
      <dsp:nvSpPr>
        <dsp:cNvPr id="0" name=""/>
        <dsp:cNvSpPr/>
      </dsp:nvSpPr>
      <dsp:spPr>
        <a:xfrm>
          <a:off x="25537" y="720263"/>
          <a:ext cx="8805909" cy="1282475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203593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kern="1200" dirty="0" smtClean="0"/>
            <a:t>Población Beneficiaria</a:t>
          </a:r>
          <a:endParaRPr lang="es-CL" sz="2200" kern="1200" dirty="0"/>
        </a:p>
      </dsp:txBody>
      <dsp:txXfrm>
        <a:off x="25537" y="1040882"/>
        <a:ext cx="8485290" cy="641237"/>
      </dsp:txXfrm>
    </dsp:sp>
    <dsp:sp modelId="{C4D3C7DC-CEA5-43F7-BC60-537A9C0B5391}">
      <dsp:nvSpPr>
        <dsp:cNvPr id="0" name=""/>
        <dsp:cNvSpPr/>
      </dsp:nvSpPr>
      <dsp:spPr>
        <a:xfrm>
          <a:off x="25537" y="1709237"/>
          <a:ext cx="2712220" cy="24705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>
              <a:solidFill>
                <a:schemeClr val="tx2"/>
              </a:solidFill>
            </a:rPr>
            <a:t>A quién esta dirigido el proyecto.</a:t>
          </a:r>
          <a:endParaRPr lang="es-CL" sz="2000" kern="1200" dirty="0">
            <a:solidFill>
              <a:schemeClr val="tx2"/>
            </a:solidFill>
          </a:endParaRPr>
        </a:p>
      </dsp:txBody>
      <dsp:txXfrm>
        <a:off x="25537" y="1709237"/>
        <a:ext cx="2712220" cy="2470520"/>
      </dsp:txXfrm>
    </dsp:sp>
    <dsp:sp modelId="{BC3C7962-EB13-4C8A-8C0E-30120A901C8A}">
      <dsp:nvSpPr>
        <dsp:cNvPr id="0" name=""/>
        <dsp:cNvSpPr/>
      </dsp:nvSpPr>
      <dsp:spPr>
        <a:xfrm>
          <a:off x="2737757" y="1147755"/>
          <a:ext cx="6093689" cy="1282475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254000" bIns="203593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600" kern="1200" dirty="0" smtClean="0"/>
            <a:t>Beneficiarios Directos</a:t>
          </a:r>
          <a:endParaRPr lang="es-CL" sz="3200" kern="1200" dirty="0"/>
        </a:p>
      </dsp:txBody>
      <dsp:txXfrm>
        <a:off x="2737757" y="1468374"/>
        <a:ext cx="5773070" cy="641237"/>
      </dsp:txXfrm>
    </dsp:sp>
    <dsp:sp modelId="{9E463D1A-02D1-4436-8D05-10819C55215F}">
      <dsp:nvSpPr>
        <dsp:cNvPr id="0" name=""/>
        <dsp:cNvSpPr/>
      </dsp:nvSpPr>
      <dsp:spPr>
        <a:xfrm>
          <a:off x="2737757" y="2136729"/>
          <a:ext cx="2712220" cy="24705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800" kern="1200" dirty="0" smtClean="0">
              <a:solidFill>
                <a:schemeClr val="tx2"/>
              </a:solidFill>
            </a:rPr>
            <a:t>Inmediatamente Beneficiarios</a:t>
          </a:r>
          <a:endParaRPr lang="es-CL" sz="2800" kern="1200" dirty="0">
            <a:solidFill>
              <a:schemeClr val="tx2"/>
            </a:solidFill>
          </a:endParaRPr>
        </a:p>
      </dsp:txBody>
      <dsp:txXfrm>
        <a:off x="2737757" y="2136729"/>
        <a:ext cx="2712220" cy="2470520"/>
      </dsp:txXfrm>
    </dsp:sp>
    <dsp:sp modelId="{5EC51FBB-199C-4EFD-BE64-54A4E6441599}">
      <dsp:nvSpPr>
        <dsp:cNvPr id="0" name=""/>
        <dsp:cNvSpPr/>
      </dsp:nvSpPr>
      <dsp:spPr>
        <a:xfrm>
          <a:off x="5449977" y="1575247"/>
          <a:ext cx="3381469" cy="1282475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203593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kern="1200" dirty="0" smtClean="0"/>
            <a:t>Beneficiarios Indirectos</a:t>
          </a:r>
          <a:endParaRPr lang="es-CL" sz="2200" kern="1200" dirty="0"/>
        </a:p>
      </dsp:txBody>
      <dsp:txXfrm>
        <a:off x="5449977" y="1895866"/>
        <a:ext cx="3060850" cy="641237"/>
      </dsp:txXfrm>
    </dsp:sp>
    <dsp:sp modelId="{6CA02F2A-DE48-4D71-BA77-272EA6D2E72F}">
      <dsp:nvSpPr>
        <dsp:cNvPr id="0" name=""/>
        <dsp:cNvSpPr/>
      </dsp:nvSpPr>
      <dsp:spPr>
        <a:xfrm>
          <a:off x="5449977" y="2564221"/>
          <a:ext cx="2712220" cy="2434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800" kern="1200" dirty="0" smtClean="0">
              <a:solidFill>
                <a:schemeClr val="tx2"/>
              </a:solidFill>
            </a:rPr>
            <a:t>Beneficiarios por otros. Ej. Familia</a:t>
          </a:r>
          <a:endParaRPr lang="es-CL" sz="2800" kern="1200" dirty="0">
            <a:solidFill>
              <a:schemeClr val="tx2"/>
            </a:solidFill>
          </a:endParaRPr>
        </a:p>
      </dsp:txBody>
      <dsp:txXfrm>
        <a:off x="5449977" y="2564221"/>
        <a:ext cx="2712220" cy="24343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7CA11-87ED-4E3F-BDA1-D97D161513C4}">
      <dsp:nvSpPr>
        <dsp:cNvPr id="0" name=""/>
        <dsp:cNvSpPr/>
      </dsp:nvSpPr>
      <dsp:spPr>
        <a:xfrm rot="5400000">
          <a:off x="4452974" y="-1444480"/>
          <a:ext cx="1670585" cy="4977192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000" kern="1200" dirty="0" smtClean="0">
              <a:solidFill>
                <a:schemeClr val="tx2"/>
              </a:solidFill>
            </a:rPr>
            <a:t>Actividades que permitan lograr los objetivos. </a:t>
          </a:r>
          <a:endParaRPr lang="es-CL" sz="2000" kern="1200" dirty="0">
            <a:solidFill>
              <a:schemeClr val="tx2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000" kern="1200" dirty="0" smtClean="0">
              <a:solidFill>
                <a:schemeClr val="tx2"/>
              </a:solidFill>
            </a:rPr>
            <a:t>Identificar un responsable</a:t>
          </a:r>
          <a:endParaRPr lang="es-CL" sz="2000" kern="1200" dirty="0">
            <a:solidFill>
              <a:schemeClr val="tx2"/>
            </a:solidFill>
          </a:endParaRPr>
        </a:p>
      </dsp:txBody>
      <dsp:txXfrm rot="-5400000">
        <a:off x="2799671" y="290374"/>
        <a:ext cx="4895641" cy="1507483"/>
      </dsp:txXfrm>
    </dsp:sp>
    <dsp:sp modelId="{AF2FD3DF-6E6D-4A46-BA0D-3BCF34049618}">
      <dsp:nvSpPr>
        <dsp:cNvPr id="0" name=""/>
        <dsp:cNvSpPr/>
      </dsp:nvSpPr>
      <dsp:spPr>
        <a:xfrm>
          <a:off x="0" y="0"/>
          <a:ext cx="2799671" cy="208823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800" kern="1200" dirty="0" smtClean="0"/>
            <a:t>Definición de Actividades</a:t>
          </a:r>
          <a:endParaRPr lang="es-CL" sz="3800" kern="1200" dirty="0"/>
        </a:p>
      </dsp:txBody>
      <dsp:txXfrm>
        <a:off x="101939" y="101939"/>
        <a:ext cx="2595793" cy="188435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7CA11-87ED-4E3F-BDA1-D97D161513C4}">
      <dsp:nvSpPr>
        <dsp:cNvPr id="0" name=""/>
        <dsp:cNvSpPr/>
      </dsp:nvSpPr>
      <dsp:spPr>
        <a:xfrm rot="5400000">
          <a:off x="3509873" y="-74783"/>
          <a:ext cx="4046441" cy="520761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700" kern="1200" dirty="0" smtClean="0">
              <a:solidFill>
                <a:schemeClr val="tx2"/>
              </a:solidFill>
            </a:rPr>
            <a:t>Tiempo de ejecución del proyecto.</a:t>
          </a:r>
          <a:endParaRPr lang="es-CL" sz="2700" kern="1200" dirty="0">
            <a:solidFill>
              <a:schemeClr val="tx2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700" kern="1200" dirty="0" smtClean="0">
              <a:solidFill>
                <a:schemeClr val="tx2"/>
              </a:solidFill>
            </a:rPr>
            <a:t>Permite un control de las actividades que se están llevando a cabo.</a:t>
          </a:r>
          <a:endParaRPr lang="es-CL" sz="2700" kern="1200" dirty="0">
            <a:solidFill>
              <a:schemeClr val="tx2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700" kern="1200" dirty="0" smtClean="0">
              <a:solidFill>
                <a:schemeClr val="tx2"/>
              </a:solidFill>
            </a:rPr>
            <a:t>Utilidad: dar cuenta de los eventuales avances y posibles retrasos para una posterior corrección</a:t>
          </a:r>
          <a:endParaRPr lang="es-CL" sz="2700" kern="1200" dirty="0">
            <a:solidFill>
              <a:schemeClr val="tx2"/>
            </a:solidFill>
          </a:endParaRPr>
        </a:p>
      </dsp:txBody>
      <dsp:txXfrm rot="-5400000">
        <a:off x="2929285" y="703337"/>
        <a:ext cx="5010087" cy="3651379"/>
      </dsp:txXfrm>
    </dsp:sp>
    <dsp:sp modelId="{AF2FD3DF-6E6D-4A46-BA0D-3BCF34049618}">
      <dsp:nvSpPr>
        <dsp:cNvPr id="0" name=""/>
        <dsp:cNvSpPr/>
      </dsp:nvSpPr>
      <dsp:spPr>
        <a:xfrm>
          <a:off x="0" y="0"/>
          <a:ext cx="2929285" cy="50580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700" kern="1200" dirty="0" smtClean="0"/>
            <a:t>Cronograma</a:t>
          </a:r>
          <a:endParaRPr lang="es-CL" sz="3700" kern="1200" dirty="0"/>
        </a:p>
      </dsp:txBody>
      <dsp:txXfrm>
        <a:off x="142996" y="142996"/>
        <a:ext cx="2643293" cy="477206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7CA11-87ED-4E3F-BDA1-D97D161513C4}">
      <dsp:nvSpPr>
        <dsp:cNvPr id="0" name=""/>
        <dsp:cNvSpPr/>
      </dsp:nvSpPr>
      <dsp:spPr>
        <a:xfrm rot="5400000">
          <a:off x="5364356" y="-1867051"/>
          <a:ext cx="1685400" cy="5841935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000" kern="1200" dirty="0" smtClean="0">
              <a:solidFill>
                <a:schemeClr val="tx2"/>
              </a:solidFill>
            </a:rPr>
            <a:t>Estimación de los ingresos y  gastos posibles en un tiempo determinado.</a:t>
          </a:r>
          <a:endParaRPr lang="es-CL" sz="2000" kern="1200" dirty="0">
            <a:solidFill>
              <a:schemeClr val="tx2"/>
            </a:solidFill>
          </a:endParaRPr>
        </a:p>
      </dsp:txBody>
      <dsp:txXfrm rot="-5400000">
        <a:off x="3286089" y="293490"/>
        <a:ext cx="5759661" cy="1520852"/>
      </dsp:txXfrm>
    </dsp:sp>
    <dsp:sp modelId="{AF2FD3DF-6E6D-4A46-BA0D-3BCF34049618}">
      <dsp:nvSpPr>
        <dsp:cNvPr id="0" name=""/>
        <dsp:cNvSpPr/>
      </dsp:nvSpPr>
      <dsp:spPr>
        <a:xfrm>
          <a:off x="0" y="541"/>
          <a:ext cx="3286088" cy="210675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4900" kern="1200" dirty="0" smtClean="0"/>
            <a:t>Definición</a:t>
          </a:r>
          <a:endParaRPr lang="es-CL" sz="4900" kern="1200" dirty="0"/>
        </a:p>
      </dsp:txBody>
      <dsp:txXfrm>
        <a:off x="102843" y="103384"/>
        <a:ext cx="3080402" cy="1901064"/>
      </dsp:txXfrm>
    </dsp:sp>
    <dsp:sp modelId="{222E66EA-E5C6-4E93-BC18-13A78B62661A}">
      <dsp:nvSpPr>
        <dsp:cNvPr id="0" name=""/>
        <dsp:cNvSpPr/>
      </dsp:nvSpPr>
      <dsp:spPr>
        <a:xfrm rot="5400000">
          <a:off x="4213709" y="998981"/>
          <a:ext cx="3804437" cy="5704506"/>
        </a:xfrm>
        <a:prstGeom prst="round2Same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400" kern="1200" dirty="0" smtClean="0">
              <a:solidFill>
                <a:schemeClr val="tx2"/>
              </a:solidFill>
            </a:rPr>
            <a:t>Recursos Humanos: Honorarios, personas que coordinan, o desarrollan talleres</a:t>
          </a:r>
          <a:endParaRPr lang="es-CL" sz="2400" kern="1200" dirty="0">
            <a:solidFill>
              <a:schemeClr val="tx2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400" kern="1200" dirty="0" smtClean="0">
              <a:solidFill>
                <a:schemeClr val="tx2"/>
              </a:solidFill>
            </a:rPr>
            <a:t>Recursos Operacionales: materiales o insumos destinados a la realización del proyecto</a:t>
          </a:r>
          <a:endParaRPr lang="es-CL" sz="2400" kern="1200" dirty="0">
            <a:solidFill>
              <a:schemeClr val="tx2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400" kern="1200" dirty="0" smtClean="0">
              <a:solidFill>
                <a:schemeClr val="tx2"/>
              </a:solidFill>
            </a:rPr>
            <a:t>Recursos de Inversión: equipos que se utilizaran en el proyecto, pero que tienen una vida útil mayor a la ejecución.</a:t>
          </a:r>
          <a:endParaRPr lang="es-CL" sz="2400" kern="1200" dirty="0">
            <a:solidFill>
              <a:schemeClr val="tx2"/>
            </a:solidFill>
          </a:endParaRPr>
        </a:p>
      </dsp:txBody>
      <dsp:txXfrm rot="-5400000">
        <a:off x="3263675" y="2134733"/>
        <a:ext cx="5518789" cy="3433003"/>
      </dsp:txXfrm>
    </dsp:sp>
    <dsp:sp modelId="{D50B70B9-E197-4B00-8F4F-251D1E69152A}">
      <dsp:nvSpPr>
        <dsp:cNvPr id="0" name=""/>
        <dsp:cNvSpPr/>
      </dsp:nvSpPr>
      <dsp:spPr>
        <a:xfrm>
          <a:off x="0" y="3061472"/>
          <a:ext cx="3282879" cy="210675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600" kern="1200" dirty="0" smtClean="0"/>
            <a:t>Tipos de Presupuestos</a:t>
          </a:r>
          <a:endParaRPr lang="es-CL" sz="3200" kern="1200" dirty="0"/>
        </a:p>
      </dsp:txBody>
      <dsp:txXfrm>
        <a:off x="102843" y="3164315"/>
        <a:ext cx="3077193" cy="190106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7CA11-87ED-4E3F-BDA1-D97D161513C4}">
      <dsp:nvSpPr>
        <dsp:cNvPr id="0" name=""/>
        <dsp:cNvSpPr/>
      </dsp:nvSpPr>
      <dsp:spPr>
        <a:xfrm rot="5400000">
          <a:off x="5032917" y="-1453220"/>
          <a:ext cx="2348277" cy="5841935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700" kern="1200" dirty="0" smtClean="0">
              <a:solidFill>
                <a:schemeClr val="tx2"/>
              </a:solidFill>
            </a:rPr>
            <a:t>Redacte con coherencia cada uno de los pasos.</a:t>
          </a:r>
          <a:endParaRPr lang="es-CL" sz="2700" kern="1200" dirty="0">
            <a:solidFill>
              <a:schemeClr val="tx2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700" kern="1200" dirty="0" smtClean="0">
              <a:solidFill>
                <a:schemeClr val="tx2"/>
              </a:solidFill>
            </a:rPr>
            <a:t>Sea creativo en la formulación</a:t>
          </a:r>
          <a:endParaRPr lang="es-CL" sz="2700" kern="1200" dirty="0">
            <a:solidFill>
              <a:schemeClr val="tx2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700" kern="1200" dirty="0" smtClean="0">
              <a:solidFill>
                <a:schemeClr val="tx2"/>
              </a:solidFill>
            </a:rPr>
            <a:t>Todos  los proyectos tienen lógicas similares</a:t>
          </a:r>
          <a:endParaRPr lang="es-CL" sz="2700" kern="1200" dirty="0">
            <a:solidFill>
              <a:schemeClr val="tx2"/>
            </a:solidFill>
          </a:endParaRPr>
        </a:p>
      </dsp:txBody>
      <dsp:txXfrm rot="-5400000">
        <a:off x="3286089" y="408241"/>
        <a:ext cx="5727302" cy="2119011"/>
      </dsp:txXfrm>
    </dsp:sp>
    <dsp:sp modelId="{AF2FD3DF-6E6D-4A46-BA0D-3BCF34049618}">
      <dsp:nvSpPr>
        <dsp:cNvPr id="0" name=""/>
        <dsp:cNvSpPr/>
      </dsp:nvSpPr>
      <dsp:spPr>
        <a:xfrm>
          <a:off x="0" y="73"/>
          <a:ext cx="3286088" cy="293534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4100" kern="1200" dirty="0" smtClean="0"/>
            <a:t>Formulación</a:t>
          </a:r>
          <a:endParaRPr lang="es-CL" sz="4100" kern="1200" dirty="0"/>
        </a:p>
      </dsp:txBody>
      <dsp:txXfrm>
        <a:off x="143292" y="143365"/>
        <a:ext cx="2999504" cy="2648762"/>
      </dsp:txXfrm>
    </dsp:sp>
    <dsp:sp modelId="{222E66EA-E5C6-4E93-BC18-13A78B62661A}">
      <dsp:nvSpPr>
        <dsp:cNvPr id="0" name=""/>
        <dsp:cNvSpPr/>
      </dsp:nvSpPr>
      <dsp:spPr>
        <a:xfrm rot="5400000">
          <a:off x="4699742" y="1327525"/>
          <a:ext cx="2844327" cy="5710082"/>
        </a:xfrm>
        <a:prstGeom prst="round2Same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800" kern="1200" dirty="0" smtClean="0">
              <a:solidFill>
                <a:schemeClr val="tx2"/>
              </a:solidFill>
            </a:rPr>
            <a:t>Siempre tenga respaldos de las compras efectuadas.</a:t>
          </a:r>
          <a:endParaRPr lang="es-CL" sz="2800" kern="1200" dirty="0">
            <a:solidFill>
              <a:schemeClr val="tx2"/>
            </a:solidFill>
          </a:endParaRPr>
        </a:p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800" kern="1200" dirty="0" smtClean="0">
              <a:solidFill>
                <a:schemeClr val="tx2"/>
              </a:solidFill>
            </a:rPr>
            <a:t>Si contrata personal siempre con boleta de Honorarios.</a:t>
          </a:r>
          <a:endParaRPr lang="es-CL" sz="2800" kern="1200" dirty="0">
            <a:solidFill>
              <a:schemeClr val="tx2"/>
            </a:solidFill>
          </a:endParaRPr>
        </a:p>
        <a:p>
          <a:pPr marL="285750" lvl="1" indent="-28575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800" kern="1200" dirty="0" smtClean="0">
              <a:solidFill>
                <a:schemeClr val="tx2"/>
              </a:solidFill>
            </a:rPr>
            <a:t>Los proyectos siempre tienen un proceso de rendición de los efectuado y lo adquirido.</a:t>
          </a:r>
          <a:endParaRPr lang="es-CL" sz="2800" kern="1200" dirty="0">
            <a:solidFill>
              <a:schemeClr val="tx2"/>
            </a:solidFill>
          </a:endParaRPr>
        </a:p>
      </dsp:txBody>
      <dsp:txXfrm rot="-5400000">
        <a:off x="3266865" y="2899252"/>
        <a:ext cx="5571233" cy="2566629"/>
      </dsp:txXfrm>
    </dsp:sp>
    <dsp:sp modelId="{D50B70B9-E197-4B00-8F4F-251D1E69152A}">
      <dsp:nvSpPr>
        <dsp:cNvPr id="0" name=""/>
        <dsp:cNvSpPr/>
      </dsp:nvSpPr>
      <dsp:spPr>
        <a:xfrm>
          <a:off x="0" y="3082187"/>
          <a:ext cx="3286088" cy="2935346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600" kern="1200" dirty="0" smtClean="0"/>
            <a:t>Ejecución </a:t>
          </a:r>
          <a:endParaRPr lang="es-CL" sz="3200" kern="1200" dirty="0"/>
        </a:p>
      </dsp:txBody>
      <dsp:txXfrm>
        <a:off x="143292" y="3225479"/>
        <a:ext cx="2999504" cy="264876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DA460C-2681-4E9E-BA7D-16F6E2322365}">
      <dsp:nvSpPr>
        <dsp:cNvPr id="0" name=""/>
        <dsp:cNvSpPr/>
      </dsp:nvSpPr>
      <dsp:spPr>
        <a:xfrm>
          <a:off x="1482465" y="4282"/>
          <a:ext cx="2874392" cy="172463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800" kern="1200" dirty="0" smtClean="0"/>
            <a:t>Certificado de Vigencia</a:t>
          </a:r>
          <a:endParaRPr lang="es-CL" sz="2800" kern="1200" dirty="0"/>
        </a:p>
      </dsp:txBody>
      <dsp:txXfrm>
        <a:off x="1482465" y="4282"/>
        <a:ext cx="2874392" cy="1724635"/>
      </dsp:txXfrm>
    </dsp:sp>
    <dsp:sp modelId="{8EB762ED-9B42-48EA-867F-AD8568C9004C}">
      <dsp:nvSpPr>
        <dsp:cNvPr id="0" name=""/>
        <dsp:cNvSpPr/>
      </dsp:nvSpPr>
      <dsp:spPr>
        <a:xfrm>
          <a:off x="4644297" y="4282"/>
          <a:ext cx="2874392" cy="1724635"/>
        </a:xfrm>
        <a:prstGeom prst="rect">
          <a:avLst/>
        </a:prstGeom>
        <a:solidFill>
          <a:schemeClr val="accent4">
            <a:hueOff val="-892954"/>
            <a:satOff val="5380"/>
            <a:lumOff val="4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800" kern="1200" dirty="0" smtClean="0"/>
            <a:t>RUT de la Organización</a:t>
          </a:r>
          <a:endParaRPr lang="es-CL" sz="2800" kern="1200" dirty="0"/>
        </a:p>
      </dsp:txBody>
      <dsp:txXfrm>
        <a:off x="4644297" y="4282"/>
        <a:ext cx="2874392" cy="1724635"/>
      </dsp:txXfrm>
    </dsp:sp>
    <dsp:sp modelId="{35C14FB4-18E4-4212-A3AD-E58072F79020}">
      <dsp:nvSpPr>
        <dsp:cNvPr id="0" name=""/>
        <dsp:cNvSpPr/>
      </dsp:nvSpPr>
      <dsp:spPr>
        <a:xfrm>
          <a:off x="1482465" y="2016357"/>
          <a:ext cx="2874392" cy="1724635"/>
        </a:xfrm>
        <a:prstGeom prst="rect">
          <a:avLst/>
        </a:prstGeom>
        <a:solidFill>
          <a:schemeClr val="accent4">
            <a:hueOff val="-1785908"/>
            <a:satOff val="10760"/>
            <a:lumOff val="86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Inscripción en el registro de Colaboradores del Estado www.registros19862.cl</a:t>
          </a:r>
          <a:endParaRPr lang="es-CL" sz="2000" kern="1200" dirty="0"/>
        </a:p>
      </dsp:txBody>
      <dsp:txXfrm>
        <a:off x="1482465" y="2016357"/>
        <a:ext cx="2874392" cy="1724635"/>
      </dsp:txXfrm>
    </dsp:sp>
    <dsp:sp modelId="{9FF6E8E8-8569-412C-B835-7DF209939500}">
      <dsp:nvSpPr>
        <dsp:cNvPr id="0" name=""/>
        <dsp:cNvSpPr/>
      </dsp:nvSpPr>
      <dsp:spPr>
        <a:xfrm>
          <a:off x="4644297" y="2016357"/>
          <a:ext cx="2874392" cy="1724635"/>
        </a:xfrm>
        <a:prstGeom prst="rect">
          <a:avLst/>
        </a:prstGeom>
        <a:solidFill>
          <a:schemeClr val="accent4">
            <a:hueOff val="-2678862"/>
            <a:satOff val="16139"/>
            <a:lumOff val="12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800" kern="1200" dirty="0" smtClean="0"/>
            <a:t>Comodato de la Sede (infraestructura)</a:t>
          </a:r>
          <a:endParaRPr lang="es-CL" sz="2800" kern="1200" dirty="0"/>
        </a:p>
      </dsp:txBody>
      <dsp:txXfrm>
        <a:off x="4644297" y="2016357"/>
        <a:ext cx="2874392" cy="1724635"/>
      </dsp:txXfrm>
    </dsp:sp>
    <dsp:sp modelId="{10976673-F441-4F17-8B9F-1550B3AE68F6}">
      <dsp:nvSpPr>
        <dsp:cNvPr id="0" name=""/>
        <dsp:cNvSpPr/>
      </dsp:nvSpPr>
      <dsp:spPr>
        <a:xfrm>
          <a:off x="1482465" y="4028432"/>
          <a:ext cx="2874392" cy="1724635"/>
        </a:xfrm>
        <a:prstGeom prst="rect">
          <a:avLst/>
        </a:prstGeom>
        <a:solidFill>
          <a:schemeClr val="accent4">
            <a:hueOff val="-3571816"/>
            <a:satOff val="21519"/>
            <a:lumOff val="1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800" kern="1200" dirty="0" smtClean="0"/>
            <a:t>Fotocopia del RUT del Representante</a:t>
          </a:r>
          <a:endParaRPr lang="es-CL" sz="2800" kern="1200" dirty="0"/>
        </a:p>
      </dsp:txBody>
      <dsp:txXfrm>
        <a:off x="1482465" y="4028432"/>
        <a:ext cx="2874392" cy="1724635"/>
      </dsp:txXfrm>
    </dsp:sp>
    <dsp:sp modelId="{FCD17981-8123-44D0-A863-8AC4CACD481E}">
      <dsp:nvSpPr>
        <dsp:cNvPr id="0" name=""/>
        <dsp:cNvSpPr/>
      </dsp:nvSpPr>
      <dsp:spPr>
        <a:xfrm>
          <a:off x="4644297" y="4028432"/>
          <a:ext cx="2874392" cy="1724635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800" kern="1200" dirty="0" smtClean="0"/>
            <a:t>Libreta de Ahorro o Cuenta Corriente de la Organización</a:t>
          </a:r>
          <a:endParaRPr lang="es-CL" sz="2800" kern="1200" dirty="0"/>
        </a:p>
      </dsp:txBody>
      <dsp:txXfrm>
        <a:off x="4644297" y="4028432"/>
        <a:ext cx="2874392" cy="1724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F793634-67C9-44C5-955F-D6ADEC795D0A}" type="datetimeFigureOut">
              <a:rPr lang="es-CL" smtClean="0"/>
              <a:t>09/07/2015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DC3225D-4841-42F7-8763-E42A1ECFB1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5860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A528FF9-E312-4CFA-9473-44380101C282}" type="datetimeFigureOut">
              <a:rPr lang="es-CL" smtClean="0"/>
              <a:pPr/>
              <a:t>09/07/2015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5FF3569-1BEC-429B-A27D-7B2D722AE444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8033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09/07/2015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09/07/2015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09/07/2015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09/07/2015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09/07/2015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09/07/2015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09/07/2015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09/07/2015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09/07/2015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09/07/2015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0631-455D-4A18-8F13-CD2A7058AB17}" type="datetimeFigureOut">
              <a:rPr lang="es-CL" smtClean="0"/>
              <a:pPr/>
              <a:t>09/07/2015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00631-455D-4A18-8F13-CD2A7058AB17}" type="datetimeFigureOut">
              <a:rPr lang="es-CL" smtClean="0"/>
              <a:pPr/>
              <a:t>09/07/2015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56DBB-481C-44F0-BD45-9C681401A53A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5072066" y="3786190"/>
            <a:ext cx="37862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3200" dirty="0" smtClean="0">
                <a:solidFill>
                  <a:schemeClr val="tx2"/>
                </a:solidFill>
              </a:rPr>
              <a:t>Módulo: Elaboración de Proyectos</a:t>
            </a:r>
            <a:endParaRPr lang="es-CL" sz="3200" dirty="0">
              <a:solidFill>
                <a:schemeClr val="tx2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929322" y="5643578"/>
            <a:ext cx="3571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chemeClr val="tx2"/>
                </a:solidFill>
              </a:rPr>
              <a:t>Victoria Rojas Tapia</a:t>
            </a:r>
          </a:p>
          <a:p>
            <a:r>
              <a:rPr lang="es-CL" dirty="0" smtClean="0">
                <a:solidFill>
                  <a:schemeClr val="tx2"/>
                </a:solidFill>
              </a:rPr>
              <a:t>vrojas@pedroaguirrecerda.cl</a:t>
            </a:r>
            <a:endParaRPr lang="es-CL" dirty="0">
              <a:solidFill>
                <a:schemeClr val="tx2"/>
              </a:solidFill>
            </a:endParaRPr>
          </a:p>
        </p:txBody>
      </p:sp>
      <p:pic>
        <p:nvPicPr>
          <p:cNvPr id="9" name="3 Imagen" descr="Escuela Dirigentes.gi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79082"/>
            <a:ext cx="4320480" cy="5304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572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1619672" y="1249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Ejecución del Proyecto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872" y="2744924"/>
            <a:ext cx="7975502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9138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572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1619672" y="1249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Evaluación del Proyecto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63588"/>
            <a:ext cx="9279350" cy="1801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3813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1619672" y="1249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Sugerencias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113525183"/>
              </p:ext>
            </p:extLst>
          </p:nvPr>
        </p:nvGraphicFramePr>
        <p:xfrm>
          <a:off x="142844" y="1100649"/>
          <a:ext cx="9128024" cy="6017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13025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1619672" y="1249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Documentación Requerida 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2134205759"/>
              </p:ext>
            </p:extLst>
          </p:nvPr>
        </p:nvGraphicFramePr>
        <p:xfrm>
          <a:off x="142844" y="1100649"/>
          <a:ext cx="9001156" cy="57573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28180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914400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Etapas de un proyecto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993379150"/>
              </p:ext>
            </p:extLst>
          </p:nvPr>
        </p:nvGraphicFramePr>
        <p:xfrm>
          <a:off x="611560" y="1357290"/>
          <a:ext cx="8136904" cy="5058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1428696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Formulación</a:t>
            </a:r>
            <a:r>
              <a:rPr kumimoji="0" lang="es-CL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del Proyecto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60232753"/>
              </p:ext>
            </p:extLst>
          </p:nvPr>
        </p:nvGraphicFramePr>
        <p:xfrm>
          <a:off x="611560" y="1357290"/>
          <a:ext cx="8136904" cy="5058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1619672" y="1249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Formulación de Proyectos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2676559483"/>
              </p:ext>
            </p:extLst>
          </p:nvPr>
        </p:nvGraphicFramePr>
        <p:xfrm>
          <a:off x="611560" y="1357290"/>
          <a:ext cx="8136904" cy="5058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1619672" y="1249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Formulación de Proyectos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1162339174"/>
              </p:ext>
            </p:extLst>
          </p:nvPr>
        </p:nvGraphicFramePr>
        <p:xfrm>
          <a:off x="0" y="810876"/>
          <a:ext cx="8856984" cy="5718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12060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1619672" y="1249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Formulación de Proyectos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650071747"/>
              </p:ext>
            </p:extLst>
          </p:nvPr>
        </p:nvGraphicFramePr>
        <p:xfrm>
          <a:off x="539552" y="1556793"/>
          <a:ext cx="7776864" cy="208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976" y="4005064"/>
            <a:ext cx="7363439" cy="2067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7854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1619672" y="1249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Formulación de Proyectos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779481328"/>
              </p:ext>
            </p:extLst>
          </p:nvPr>
        </p:nvGraphicFramePr>
        <p:xfrm>
          <a:off x="611560" y="1357290"/>
          <a:ext cx="8136904" cy="5058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08861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1619672" y="1249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Presupuesto del Proyecto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625277392"/>
              </p:ext>
            </p:extLst>
          </p:nvPr>
        </p:nvGraphicFramePr>
        <p:xfrm>
          <a:off x="142844" y="1100649"/>
          <a:ext cx="9128024" cy="6017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41237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Sin título-1.jpg"/>
          <p:cNvPicPr>
            <a:picLocks noChangeAspect="1"/>
          </p:cNvPicPr>
          <p:nvPr/>
        </p:nvPicPr>
        <p:blipFill>
          <a:blip r:embed="rId2"/>
          <a:srcRect t="72974"/>
          <a:stretch>
            <a:fillRect/>
          </a:stretch>
        </p:blipFill>
        <p:spPr>
          <a:xfrm>
            <a:off x="928662" y="550230"/>
            <a:ext cx="1928826" cy="521292"/>
          </a:xfrm>
          <a:prstGeom prst="rect">
            <a:avLst/>
          </a:prstGeom>
        </p:spPr>
      </p:pic>
      <p:pic>
        <p:nvPicPr>
          <p:cNvPr id="4" name="3 Imagen" descr="Sin título-1.jpg"/>
          <p:cNvPicPr>
            <a:picLocks noChangeAspect="1"/>
          </p:cNvPicPr>
          <p:nvPr/>
        </p:nvPicPr>
        <p:blipFill>
          <a:blip r:embed="rId2"/>
          <a:srcRect b="24999"/>
          <a:stretch>
            <a:fillRect/>
          </a:stretch>
        </p:blipFill>
        <p:spPr>
          <a:xfrm>
            <a:off x="142844" y="214290"/>
            <a:ext cx="1285852" cy="96440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15342"/>
            <a:ext cx="9144000" cy="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1619672" y="1249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Formulación de Proyectos</a:t>
            </a:r>
            <a:endParaRPr kumimoji="0" lang="es-CL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94557"/>
            <a:ext cx="8208912" cy="5763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12374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2142</TotalTime>
  <Words>419</Words>
  <Application>Microsoft Office PowerPoint</Application>
  <PresentationFormat>Presentación en pantalla (4:3)</PresentationFormat>
  <Paragraphs>73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rrpp</dc:creator>
  <cp:lastModifiedBy>vrojas</cp:lastModifiedBy>
  <cp:revision>187</cp:revision>
  <cp:lastPrinted>2015-07-09T20:37:38Z</cp:lastPrinted>
  <dcterms:created xsi:type="dcterms:W3CDTF">2014-07-08T15:47:38Z</dcterms:created>
  <dcterms:modified xsi:type="dcterms:W3CDTF">2015-07-09T20:37:42Z</dcterms:modified>
</cp:coreProperties>
</file>