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83" r:id="rId4"/>
    <p:sldId id="284" r:id="rId5"/>
    <p:sldId id="285" r:id="rId6"/>
    <p:sldId id="282" r:id="rId7"/>
    <p:sldId id="286" r:id="rId8"/>
    <p:sldId id="288" r:id="rId9"/>
    <p:sldId id="289" r:id="rId10"/>
    <p:sldId id="287" r:id="rId11"/>
    <p:sldId id="290" r:id="rId12"/>
    <p:sldId id="27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205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EA10938-9279-454B-A39E-88886EB74298}">
      <dgm:prSet phldrT="[Texto]" custT="1"/>
      <dgm:spPr/>
      <dgm:t>
        <a:bodyPr/>
        <a:lstStyle/>
        <a:p>
          <a:r>
            <a:rPr lang="es-CL" sz="3600" dirty="0" smtClean="0"/>
            <a:t>Dirección de Desarrollo Comunitario</a:t>
          </a:r>
          <a:endParaRPr lang="es-CL" sz="3600" dirty="0"/>
        </a:p>
      </dgm:t>
    </dgm:pt>
    <dgm:pt modelId="{4D12AC3D-87AB-4849-B3D5-6D8CECBB7AC8}" type="parTrans" cxnId="{881014A9-CF8E-45DE-9CD4-96EB71CD2904}">
      <dgm:prSet/>
      <dgm:spPr/>
      <dgm:t>
        <a:bodyPr/>
        <a:lstStyle/>
        <a:p>
          <a:endParaRPr lang="es-CL"/>
        </a:p>
      </dgm:t>
    </dgm:pt>
    <dgm:pt modelId="{B557F637-89C5-48B4-8F75-18B72667AB16}" type="sibTrans" cxnId="{881014A9-CF8E-45DE-9CD4-96EB71CD2904}">
      <dgm:prSet/>
      <dgm:spPr/>
      <dgm:t>
        <a:bodyPr/>
        <a:lstStyle/>
        <a:p>
          <a:endParaRPr lang="es-CL"/>
        </a:p>
      </dgm:t>
    </dgm:pt>
    <dgm:pt modelId="{C68C0D63-7D81-4716-ACFC-02DDFB73E769}">
      <dgm:prSet phldrT="[Texto]" custT="1"/>
      <dgm:spPr/>
      <dgm:t>
        <a:bodyPr/>
        <a:lstStyle/>
        <a:p>
          <a:r>
            <a:rPr lang="es-CL" sz="1600" dirty="0" smtClean="0"/>
            <a:t>Funciones generales:</a:t>
          </a:r>
          <a:endParaRPr lang="es-CL" sz="1600" dirty="0">
            <a:solidFill>
              <a:schemeClr val="tx2"/>
            </a:solidFill>
          </a:endParaRPr>
        </a:p>
      </dgm:t>
    </dgm:pt>
    <dgm:pt modelId="{9D728471-5CBF-42DA-B320-F8CE71762398}" type="parTrans" cxnId="{93A11430-53B1-41C8-9CA4-43CF49C7C1EC}">
      <dgm:prSet/>
      <dgm:spPr/>
      <dgm:t>
        <a:bodyPr/>
        <a:lstStyle/>
        <a:p>
          <a:endParaRPr lang="es-CL"/>
        </a:p>
      </dgm:t>
    </dgm:pt>
    <dgm:pt modelId="{71801E3B-85B6-4012-B5B4-8B35722BD446}" type="sibTrans" cxnId="{93A11430-53B1-41C8-9CA4-43CF49C7C1EC}">
      <dgm:prSet/>
      <dgm:spPr/>
      <dgm:t>
        <a:bodyPr/>
        <a:lstStyle/>
        <a:p>
          <a:endParaRPr lang="es-CL"/>
        </a:p>
      </dgm:t>
    </dgm:pt>
    <dgm:pt modelId="{7EE51A01-8146-4FD6-99B0-0279231FE789}">
      <dgm:prSet phldrT="[Texto]" custT="1"/>
      <dgm:spPr/>
      <dgm:t>
        <a:bodyPr/>
        <a:lstStyle/>
        <a:p>
          <a:r>
            <a:rPr lang="es-CL" sz="1600" dirty="0" smtClean="0"/>
            <a:t>a) Asesorar al Alcalde y al Concejo Municipal en la promoción del desarrollo comunitario</a:t>
          </a:r>
          <a:endParaRPr lang="es-CL" sz="1600" dirty="0">
            <a:solidFill>
              <a:schemeClr val="tx2"/>
            </a:solidFill>
          </a:endParaRPr>
        </a:p>
      </dgm:t>
    </dgm:pt>
    <dgm:pt modelId="{D99EBC0B-2907-4614-9346-F7A03284C2D6}" type="parTrans" cxnId="{9D278734-7066-4ABD-AFAF-ABF87EA1706E}">
      <dgm:prSet/>
      <dgm:spPr/>
      <dgm:t>
        <a:bodyPr/>
        <a:lstStyle/>
        <a:p>
          <a:endParaRPr lang="es-CL"/>
        </a:p>
      </dgm:t>
    </dgm:pt>
    <dgm:pt modelId="{90D7B3B4-3009-4052-AB90-0898EFD3BA1C}" type="sibTrans" cxnId="{9D278734-7066-4ABD-AFAF-ABF87EA1706E}">
      <dgm:prSet/>
      <dgm:spPr/>
      <dgm:t>
        <a:bodyPr/>
        <a:lstStyle/>
        <a:p>
          <a:endParaRPr lang="es-CL"/>
        </a:p>
      </dgm:t>
    </dgm:pt>
    <dgm:pt modelId="{665DBD6C-3D9B-4EA2-8A7A-9EB8DE4115C3}">
      <dgm:prSet phldrT="[Texto]" custT="1"/>
      <dgm:spPr/>
      <dgm:t>
        <a:bodyPr/>
        <a:lstStyle/>
        <a:p>
          <a:r>
            <a:rPr lang="es-CL" sz="1600" dirty="0" smtClean="0"/>
            <a:t>b) Prestar asesoría técnica a las Organizaciones Comunitarias, fomentar su desarrollo y legalización y promover su efectiva participación en el Municipio.</a:t>
          </a:r>
          <a:endParaRPr lang="es-CL" sz="1600" dirty="0">
            <a:solidFill>
              <a:schemeClr val="tx2"/>
            </a:solidFill>
          </a:endParaRPr>
        </a:p>
      </dgm:t>
    </dgm:pt>
    <dgm:pt modelId="{B5CFAF36-6DC1-46AA-A1F4-D5026B080BCB}" type="parTrans" cxnId="{AA4D5C3D-05D4-4C54-A7C3-055E72D18163}">
      <dgm:prSet/>
      <dgm:spPr/>
      <dgm:t>
        <a:bodyPr/>
        <a:lstStyle/>
        <a:p>
          <a:endParaRPr lang="es-CL"/>
        </a:p>
      </dgm:t>
    </dgm:pt>
    <dgm:pt modelId="{2864472F-EF18-45B9-9D07-17071EF0DE83}" type="sibTrans" cxnId="{AA4D5C3D-05D4-4C54-A7C3-055E72D18163}">
      <dgm:prSet/>
      <dgm:spPr/>
      <dgm:t>
        <a:bodyPr/>
        <a:lstStyle/>
        <a:p>
          <a:endParaRPr lang="es-CL"/>
        </a:p>
      </dgm:t>
    </dgm:pt>
    <dgm:pt modelId="{5612EA83-1313-4764-B87C-0774C16711A9}">
      <dgm:prSet phldrT="[Texto]" custT="1"/>
      <dgm:spPr/>
      <dgm:t>
        <a:bodyPr/>
        <a:lstStyle/>
        <a:p>
          <a:r>
            <a:rPr lang="es-CL" sz="1600" dirty="0" smtClean="0"/>
            <a:t> c) Proponer y ejecutar, cuando corresponda, medidas tendientes a materializar acciones relacionadas con salud pública, protección del medio ambiente, educación y cultura, capacitación laboral, deportes y recreación, promoción del empleo, fomento productivo local y turismo. </a:t>
          </a:r>
          <a:endParaRPr lang="es-CL" sz="2300" dirty="0">
            <a:solidFill>
              <a:schemeClr val="tx2"/>
            </a:solidFill>
          </a:endParaRPr>
        </a:p>
      </dgm:t>
    </dgm:pt>
    <dgm:pt modelId="{2D2E20D3-F380-4FA2-9484-4544EFBD08B9}" type="parTrans" cxnId="{F3B395CE-7EE4-4CE8-95BE-E9527BACD771}">
      <dgm:prSet/>
      <dgm:spPr/>
      <dgm:t>
        <a:bodyPr/>
        <a:lstStyle/>
        <a:p>
          <a:endParaRPr lang="es-CL"/>
        </a:p>
      </dgm:t>
    </dgm:pt>
    <dgm:pt modelId="{3EF1284D-E314-46DA-B997-079BD67388EA}" type="sibTrans" cxnId="{F3B395CE-7EE4-4CE8-95BE-E9527BACD771}">
      <dgm:prSet/>
      <dgm:spPr/>
      <dgm:t>
        <a:bodyPr/>
        <a:lstStyle/>
        <a:p>
          <a:endParaRPr lang="es-CL"/>
        </a:p>
      </dgm:t>
    </dgm:pt>
    <dgm:pt modelId="{8A51E1FD-1B8A-4E88-B630-ECD6145222E1}">
      <dgm:prSet phldrT="[Texto]" custT="1"/>
      <dgm:spPr/>
      <dgm:t>
        <a:bodyPr/>
        <a:lstStyle/>
        <a:p>
          <a:r>
            <a:rPr lang="es-CL" sz="1600" dirty="0" smtClean="0"/>
            <a:t>d) Proponer y ejecutar acciones relacionadas con la asistencia social. </a:t>
          </a:r>
          <a:endParaRPr lang="es-CL" sz="2300" dirty="0">
            <a:solidFill>
              <a:schemeClr val="tx2"/>
            </a:solidFill>
          </a:endParaRPr>
        </a:p>
      </dgm:t>
    </dgm:pt>
    <dgm:pt modelId="{A8FC7FA9-2C11-47AE-A007-FB75FAEA5586}" type="parTrans" cxnId="{B8B9E69E-5327-4F36-9F47-E013667C3A16}">
      <dgm:prSet/>
      <dgm:spPr/>
      <dgm:t>
        <a:bodyPr/>
        <a:lstStyle/>
        <a:p>
          <a:endParaRPr lang="es-CL"/>
        </a:p>
      </dgm:t>
    </dgm:pt>
    <dgm:pt modelId="{FBC3A19D-A3FA-4023-869C-9A8903B5C626}" type="sibTrans" cxnId="{B8B9E69E-5327-4F36-9F47-E013667C3A16}">
      <dgm:prSet/>
      <dgm:spPr/>
      <dgm:t>
        <a:bodyPr/>
        <a:lstStyle/>
        <a:p>
          <a:endParaRPr lang="es-CL"/>
        </a:p>
      </dgm:t>
    </dgm:pt>
    <dgm:pt modelId="{4FE6FE03-528C-4B1C-8DE5-8F325CECAB91}">
      <dgm:prSet phldrT="[Texto]" custT="1"/>
      <dgm:spPr/>
      <dgm:t>
        <a:bodyPr/>
        <a:lstStyle/>
        <a:p>
          <a:r>
            <a:rPr lang="es-CL" sz="1600" smtClean="0"/>
            <a:t>e</a:t>
          </a:r>
          <a:r>
            <a:rPr lang="es-CL" sz="1600" dirty="0" smtClean="0"/>
            <a:t>) Proponer y ejecutar políticas que aseguren la igualdad de oportunidades entre hombres y mujeres. </a:t>
          </a:r>
          <a:r>
            <a:rPr lang="es-CL" sz="1100" b="0" i="0" dirty="0" smtClean="0"/>
            <a:t/>
          </a:r>
          <a:br>
            <a:rPr lang="es-CL" sz="1100" b="0" i="0" dirty="0" smtClean="0"/>
          </a:br>
          <a:endParaRPr lang="es-CL" sz="2300" dirty="0">
            <a:solidFill>
              <a:schemeClr val="tx2"/>
            </a:solidFill>
          </a:endParaRPr>
        </a:p>
      </dgm:t>
    </dgm:pt>
    <dgm:pt modelId="{D9C2A26B-A898-497E-84C1-D30E481FE1FA}" type="parTrans" cxnId="{01AC449D-AEEF-42B1-BF3C-DDF4C55A17A4}">
      <dgm:prSet/>
      <dgm:spPr/>
      <dgm:t>
        <a:bodyPr/>
        <a:lstStyle/>
        <a:p>
          <a:endParaRPr lang="es-CL"/>
        </a:p>
      </dgm:t>
    </dgm:pt>
    <dgm:pt modelId="{0CDEB8CD-545D-4F30-BCA5-3180CCFA18DB}" type="sibTrans" cxnId="{01AC449D-AEEF-42B1-BF3C-DDF4C55A17A4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A28BD22-B87F-4CEB-92CD-BFD2012695A8}" type="pres">
      <dgm:prSet presAssocID="{EEA10938-9279-454B-A39E-88886EB74298}" presName="linNode" presStyleCnt="0"/>
      <dgm:spPr/>
    </dgm:pt>
    <dgm:pt modelId="{B96FB05C-AFA1-48CC-B087-50FA380D8709}" type="pres">
      <dgm:prSet presAssocID="{EEA10938-9279-454B-A39E-88886EB7429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9476C95-AE46-4102-A416-4F290C814EE5}" type="pres">
      <dgm:prSet presAssocID="{EEA10938-9279-454B-A39E-88886EB74298}" presName="descendantText" presStyleLbl="alignAccFollowNode1" presStyleIdx="0" presStyleCnt="1" custScaleY="1171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AC7986C-5477-4E6A-9BFE-9D44801BA81C}" type="presOf" srcId="{EEA10938-9279-454B-A39E-88886EB74298}" destId="{B96FB05C-AFA1-48CC-B087-50FA380D8709}" srcOrd="0" destOrd="0" presId="urn:microsoft.com/office/officeart/2005/8/layout/vList5"/>
    <dgm:cxn modelId="{13055D16-4622-47F7-8F8A-B0D018501403}" type="presOf" srcId="{665DBD6C-3D9B-4EA2-8A7A-9EB8DE4115C3}" destId="{29476C95-AE46-4102-A416-4F290C814EE5}" srcOrd="0" destOrd="2" presId="urn:microsoft.com/office/officeart/2005/8/layout/vList5"/>
    <dgm:cxn modelId="{B8B9E69E-5327-4F36-9F47-E013667C3A16}" srcId="{C68C0D63-7D81-4716-ACFC-02DDFB73E769}" destId="{8A51E1FD-1B8A-4E88-B630-ECD6145222E1}" srcOrd="3" destOrd="0" parTransId="{A8FC7FA9-2C11-47AE-A007-FB75FAEA5586}" sibTransId="{FBC3A19D-A3FA-4023-869C-9A8903B5C626}"/>
    <dgm:cxn modelId="{F3B395CE-7EE4-4CE8-95BE-E9527BACD771}" srcId="{C68C0D63-7D81-4716-ACFC-02DDFB73E769}" destId="{5612EA83-1313-4764-B87C-0774C16711A9}" srcOrd="2" destOrd="0" parTransId="{2D2E20D3-F380-4FA2-9484-4544EFBD08B9}" sibTransId="{3EF1284D-E314-46DA-B997-079BD67388EA}"/>
    <dgm:cxn modelId="{257E5179-6A64-42BE-B2FA-91F35399EA16}" type="presOf" srcId="{C68C0D63-7D81-4716-ACFC-02DDFB73E769}" destId="{29476C95-AE46-4102-A416-4F290C814EE5}" srcOrd="0" destOrd="0" presId="urn:microsoft.com/office/officeart/2005/8/layout/vList5"/>
    <dgm:cxn modelId="{93A11430-53B1-41C8-9CA4-43CF49C7C1EC}" srcId="{EEA10938-9279-454B-A39E-88886EB74298}" destId="{C68C0D63-7D81-4716-ACFC-02DDFB73E769}" srcOrd="0" destOrd="0" parTransId="{9D728471-5CBF-42DA-B320-F8CE71762398}" sibTransId="{71801E3B-85B6-4012-B5B4-8B35722BD446}"/>
    <dgm:cxn modelId="{9D278734-7066-4ABD-AFAF-ABF87EA1706E}" srcId="{C68C0D63-7D81-4716-ACFC-02DDFB73E769}" destId="{7EE51A01-8146-4FD6-99B0-0279231FE789}" srcOrd="0" destOrd="0" parTransId="{D99EBC0B-2907-4614-9346-F7A03284C2D6}" sibTransId="{90D7B3B4-3009-4052-AB90-0898EFD3BA1C}"/>
    <dgm:cxn modelId="{D70D78C4-4AA3-4204-81F2-A1DC3B9FC057}" type="presOf" srcId="{7EE51A01-8146-4FD6-99B0-0279231FE789}" destId="{29476C95-AE46-4102-A416-4F290C814EE5}" srcOrd="0" destOrd="1" presId="urn:microsoft.com/office/officeart/2005/8/layout/vList5"/>
    <dgm:cxn modelId="{54DE438E-0355-478B-B6E2-118566C17A63}" type="presOf" srcId="{5612EA83-1313-4764-B87C-0774C16711A9}" destId="{29476C95-AE46-4102-A416-4F290C814EE5}" srcOrd="0" destOrd="3" presId="urn:microsoft.com/office/officeart/2005/8/layout/vList5"/>
    <dgm:cxn modelId="{01AC449D-AEEF-42B1-BF3C-DDF4C55A17A4}" srcId="{C68C0D63-7D81-4716-ACFC-02DDFB73E769}" destId="{4FE6FE03-528C-4B1C-8DE5-8F325CECAB91}" srcOrd="4" destOrd="0" parTransId="{D9C2A26B-A898-497E-84C1-D30E481FE1FA}" sibTransId="{0CDEB8CD-545D-4F30-BCA5-3180CCFA18DB}"/>
    <dgm:cxn modelId="{7F56DD78-C536-4A43-B110-838CA47E82C2}" type="presOf" srcId="{3423BDA6-9A21-426F-A1BE-A6B2D1793118}" destId="{BB8DA001-B432-4D37-B213-6AEF898F4DBB}" srcOrd="0" destOrd="0" presId="urn:microsoft.com/office/officeart/2005/8/layout/vList5"/>
    <dgm:cxn modelId="{5C42DFAC-9934-44E8-979A-373B4A575BCA}" type="presOf" srcId="{4FE6FE03-528C-4B1C-8DE5-8F325CECAB91}" destId="{29476C95-AE46-4102-A416-4F290C814EE5}" srcOrd="0" destOrd="5" presId="urn:microsoft.com/office/officeart/2005/8/layout/vList5"/>
    <dgm:cxn modelId="{AA4D5C3D-05D4-4C54-A7C3-055E72D18163}" srcId="{C68C0D63-7D81-4716-ACFC-02DDFB73E769}" destId="{665DBD6C-3D9B-4EA2-8A7A-9EB8DE4115C3}" srcOrd="1" destOrd="0" parTransId="{B5CFAF36-6DC1-46AA-A1F4-D5026B080BCB}" sibTransId="{2864472F-EF18-45B9-9D07-17071EF0DE83}"/>
    <dgm:cxn modelId="{FCF4EF3A-AFC6-4413-BAAC-1CDCCC49CE51}" type="presOf" srcId="{8A51E1FD-1B8A-4E88-B630-ECD6145222E1}" destId="{29476C95-AE46-4102-A416-4F290C814EE5}" srcOrd="0" destOrd="4" presId="urn:microsoft.com/office/officeart/2005/8/layout/vList5"/>
    <dgm:cxn modelId="{881014A9-CF8E-45DE-9CD4-96EB71CD2904}" srcId="{3423BDA6-9A21-426F-A1BE-A6B2D1793118}" destId="{EEA10938-9279-454B-A39E-88886EB74298}" srcOrd="0" destOrd="0" parTransId="{4D12AC3D-87AB-4849-B3D5-6D8CECBB7AC8}" sibTransId="{B557F637-89C5-48B4-8F75-18B72667AB16}"/>
    <dgm:cxn modelId="{A45F2FC6-BEC7-44FA-A807-2F018DF2D03F}" type="presParOf" srcId="{BB8DA001-B432-4D37-B213-6AEF898F4DBB}" destId="{AA28BD22-B87F-4CEB-92CD-BFD2012695A8}" srcOrd="0" destOrd="0" presId="urn:microsoft.com/office/officeart/2005/8/layout/vList5"/>
    <dgm:cxn modelId="{22496D89-CD8E-4E3D-9BC5-3D8019A9C275}" type="presParOf" srcId="{AA28BD22-B87F-4CEB-92CD-BFD2012695A8}" destId="{B96FB05C-AFA1-48CC-B087-50FA380D8709}" srcOrd="0" destOrd="0" presId="urn:microsoft.com/office/officeart/2005/8/layout/vList5"/>
    <dgm:cxn modelId="{A403DDFC-B237-47A0-ACA7-C8E9EA9AD6E5}" type="presParOf" srcId="{AA28BD22-B87F-4CEB-92CD-BFD2012695A8}" destId="{29476C95-AE46-4102-A416-4F290C814E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CC3FFD-3E37-44C1-BBDC-B9D86752F2C5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B9D26284-CF6E-45D3-BF3F-2275A9EAF44E}">
      <dgm:prSet phldrT="[Texto]" custT="1"/>
      <dgm:spPr/>
      <dgm:t>
        <a:bodyPr/>
        <a:lstStyle/>
        <a:p>
          <a:pPr algn="ctr"/>
          <a:r>
            <a:rPr lang="es-CL" sz="2800" dirty="0" smtClean="0"/>
            <a:t>Ud. es dirigente social y un vecino le plantea algunos problemas.</a:t>
          </a:r>
          <a:endParaRPr lang="es-CL" sz="2800" dirty="0"/>
        </a:p>
      </dgm:t>
    </dgm:pt>
    <dgm:pt modelId="{2B4D0BEE-3020-4ABF-8CC0-513743298E41}" type="parTrans" cxnId="{4EF25FE5-FBB9-4721-B3CD-1B4AF4D3757F}">
      <dgm:prSet/>
      <dgm:spPr/>
      <dgm:t>
        <a:bodyPr/>
        <a:lstStyle/>
        <a:p>
          <a:pPr algn="ctr"/>
          <a:endParaRPr lang="es-CL"/>
        </a:p>
      </dgm:t>
    </dgm:pt>
    <dgm:pt modelId="{92244384-2DB8-4296-A949-1D39FC3B5F72}" type="sibTrans" cxnId="{4EF25FE5-FBB9-4721-B3CD-1B4AF4D3757F}">
      <dgm:prSet/>
      <dgm:spPr/>
      <dgm:t>
        <a:bodyPr/>
        <a:lstStyle/>
        <a:p>
          <a:pPr algn="ctr"/>
          <a:endParaRPr lang="es-CL"/>
        </a:p>
      </dgm:t>
    </dgm:pt>
    <dgm:pt modelId="{1758F572-DE4F-4374-A029-FD47808B49FF}">
      <dgm:prSet phldrT="[Texto]" custT="1"/>
      <dgm:spPr/>
      <dgm:t>
        <a:bodyPr/>
        <a:lstStyle/>
        <a:p>
          <a:pPr algn="ctr"/>
          <a:r>
            <a:rPr lang="es-CL" sz="2800" dirty="0" smtClean="0"/>
            <a:t>Describa las orientaciones que Ud. efectuaría al vecino.</a:t>
          </a:r>
          <a:endParaRPr lang="es-CL" sz="2800" dirty="0"/>
        </a:p>
      </dgm:t>
    </dgm:pt>
    <dgm:pt modelId="{90082A55-821E-48EE-92D5-5DAE6D84E4A8}" type="parTrans" cxnId="{C883D5E2-66FB-4944-830D-5D27FBEFB3D3}">
      <dgm:prSet/>
      <dgm:spPr/>
      <dgm:t>
        <a:bodyPr/>
        <a:lstStyle/>
        <a:p>
          <a:pPr algn="ctr"/>
          <a:endParaRPr lang="es-CL"/>
        </a:p>
      </dgm:t>
    </dgm:pt>
    <dgm:pt modelId="{B5AC3043-6A90-472B-A2CE-C690ED777B1F}" type="sibTrans" cxnId="{C883D5E2-66FB-4944-830D-5D27FBEFB3D3}">
      <dgm:prSet/>
      <dgm:spPr/>
      <dgm:t>
        <a:bodyPr/>
        <a:lstStyle/>
        <a:p>
          <a:pPr algn="ctr"/>
          <a:endParaRPr lang="es-CL"/>
        </a:p>
      </dgm:t>
    </dgm:pt>
    <dgm:pt modelId="{E3BDC5AA-F2ED-4A93-ADFF-5A750B64A222}">
      <dgm:prSet phldrT="[Texto]" custT="1"/>
      <dgm:spPr/>
      <dgm:t>
        <a:bodyPr/>
        <a:lstStyle/>
        <a:p>
          <a:pPr algn="ctr"/>
          <a:r>
            <a:rPr lang="es-CL" sz="2800" dirty="0" smtClean="0"/>
            <a:t>Señale cuales son las instituciones a las cuales debe recurrir</a:t>
          </a:r>
          <a:endParaRPr lang="es-CL" sz="2800" dirty="0"/>
        </a:p>
      </dgm:t>
    </dgm:pt>
    <dgm:pt modelId="{E770A177-B6A1-41A2-B431-3C1ED81BCA32}" type="parTrans" cxnId="{08E72DBF-CFE8-4231-8255-383491B41FA3}">
      <dgm:prSet/>
      <dgm:spPr/>
      <dgm:t>
        <a:bodyPr/>
        <a:lstStyle/>
        <a:p>
          <a:pPr algn="ctr"/>
          <a:endParaRPr lang="es-CL"/>
        </a:p>
      </dgm:t>
    </dgm:pt>
    <dgm:pt modelId="{D71C9FC5-CAC6-41B4-B793-6992AADEBF0B}" type="sibTrans" cxnId="{08E72DBF-CFE8-4231-8255-383491B41FA3}">
      <dgm:prSet/>
      <dgm:spPr/>
      <dgm:t>
        <a:bodyPr/>
        <a:lstStyle/>
        <a:p>
          <a:pPr algn="ctr"/>
          <a:endParaRPr lang="es-CL"/>
        </a:p>
      </dgm:t>
    </dgm:pt>
    <dgm:pt modelId="{66A40B2B-055F-4127-ACE9-15508A9C83C9}" type="pres">
      <dgm:prSet presAssocID="{B9CC3FFD-3E37-44C1-BBDC-B9D86752F2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6137AED-F3F7-44B3-9DE6-EF12F0DABDB6}" type="pres">
      <dgm:prSet presAssocID="{B9D26284-CF6E-45D3-BF3F-2275A9EAF4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055252-BF1C-4A74-ADEE-89C7BE7333A9}" type="pres">
      <dgm:prSet presAssocID="{92244384-2DB8-4296-A949-1D39FC3B5F72}" presName="sibTrans" presStyleLbl="sibTrans2D1" presStyleIdx="0" presStyleCnt="2"/>
      <dgm:spPr/>
      <dgm:t>
        <a:bodyPr/>
        <a:lstStyle/>
        <a:p>
          <a:endParaRPr lang="es-CL"/>
        </a:p>
      </dgm:t>
    </dgm:pt>
    <dgm:pt modelId="{A7983425-5D43-475A-B8E8-FB0567E03758}" type="pres">
      <dgm:prSet presAssocID="{92244384-2DB8-4296-A949-1D39FC3B5F72}" presName="connectorText" presStyleLbl="sibTrans2D1" presStyleIdx="0" presStyleCnt="2"/>
      <dgm:spPr/>
      <dgm:t>
        <a:bodyPr/>
        <a:lstStyle/>
        <a:p>
          <a:endParaRPr lang="es-CL"/>
        </a:p>
      </dgm:t>
    </dgm:pt>
    <dgm:pt modelId="{54D5662C-1DC0-4656-AEF1-3F20AEE4A5A8}" type="pres">
      <dgm:prSet presAssocID="{1758F572-DE4F-4374-A029-FD47808B49FF}" presName="node" presStyleLbl="node1" presStyleIdx="1" presStyleCnt="3" custScaleX="13195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08B6C77-CC63-48F2-A88F-E4FE2EAE0805}" type="pres">
      <dgm:prSet presAssocID="{B5AC3043-6A90-472B-A2CE-C690ED777B1F}" presName="sibTrans" presStyleLbl="sibTrans2D1" presStyleIdx="1" presStyleCnt="2"/>
      <dgm:spPr/>
      <dgm:t>
        <a:bodyPr/>
        <a:lstStyle/>
        <a:p>
          <a:endParaRPr lang="es-CL"/>
        </a:p>
      </dgm:t>
    </dgm:pt>
    <dgm:pt modelId="{B44DDE0E-31D3-4D64-8163-017371B68870}" type="pres">
      <dgm:prSet presAssocID="{B5AC3043-6A90-472B-A2CE-C690ED777B1F}" presName="connectorText" presStyleLbl="sibTrans2D1" presStyleIdx="1" presStyleCnt="2"/>
      <dgm:spPr/>
      <dgm:t>
        <a:bodyPr/>
        <a:lstStyle/>
        <a:p>
          <a:endParaRPr lang="es-CL"/>
        </a:p>
      </dgm:t>
    </dgm:pt>
    <dgm:pt modelId="{1BB25A63-716E-4030-8790-39C87C98C444}" type="pres">
      <dgm:prSet presAssocID="{E3BDC5AA-F2ED-4A93-ADFF-5A750B64A222}" presName="node" presStyleLbl="node1" presStyleIdx="2" presStyleCnt="3" custScaleX="13548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B6046B8-F6BB-4364-BCB5-5C6401836E8D}" type="presOf" srcId="{B9CC3FFD-3E37-44C1-BBDC-B9D86752F2C5}" destId="{66A40B2B-055F-4127-ACE9-15508A9C83C9}" srcOrd="0" destOrd="0" presId="urn:microsoft.com/office/officeart/2005/8/layout/process1"/>
    <dgm:cxn modelId="{38E2228E-557C-4B0B-8E11-E3552FC6BE70}" type="presOf" srcId="{E3BDC5AA-F2ED-4A93-ADFF-5A750B64A222}" destId="{1BB25A63-716E-4030-8790-39C87C98C444}" srcOrd="0" destOrd="0" presId="urn:microsoft.com/office/officeart/2005/8/layout/process1"/>
    <dgm:cxn modelId="{C883D5E2-66FB-4944-830D-5D27FBEFB3D3}" srcId="{B9CC3FFD-3E37-44C1-BBDC-B9D86752F2C5}" destId="{1758F572-DE4F-4374-A029-FD47808B49FF}" srcOrd="1" destOrd="0" parTransId="{90082A55-821E-48EE-92D5-5DAE6D84E4A8}" sibTransId="{B5AC3043-6A90-472B-A2CE-C690ED777B1F}"/>
    <dgm:cxn modelId="{87D78DAD-642F-4F16-9356-7E2AA7EEF52E}" type="presOf" srcId="{B5AC3043-6A90-472B-A2CE-C690ED777B1F}" destId="{D08B6C77-CC63-48F2-A88F-E4FE2EAE0805}" srcOrd="0" destOrd="0" presId="urn:microsoft.com/office/officeart/2005/8/layout/process1"/>
    <dgm:cxn modelId="{08E72DBF-CFE8-4231-8255-383491B41FA3}" srcId="{B9CC3FFD-3E37-44C1-BBDC-B9D86752F2C5}" destId="{E3BDC5AA-F2ED-4A93-ADFF-5A750B64A222}" srcOrd="2" destOrd="0" parTransId="{E770A177-B6A1-41A2-B431-3C1ED81BCA32}" sibTransId="{D71C9FC5-CAC6-41B4-B793-6992AADEBF0B}"/>
    <dgm:cxn modelId="{FEA8C86C-FAA3-4B3F-A3A5-4F6610BBFA40}" type="presOf" srcId="{92244384-2DB8-4296-A949-1D39FC3B5F72}" destId="{A7983425-5D43-475A-B8E8-FB0567E03758}" srcOrd="1" destOrd="0" presId="urn:microsoft.com/office/officeart/2005/8/layout/process1"/>
    <dgm:cxn modelId="{5A455E92-81EC-4003-A1C2-EC514D2F5518}" type="presOf" srcId="{B9D26284-CF6E-45D3-BF3F-2275A9EAF44E}" destId="{C6137AED-F3F7-44B3-9DE6-EF12F0DABDB6}" srcOrd="0" destOrd="0" presId="urn:microsoft.com/office/officeart/2005/8/layout/process1"/>
    <dgm:cxn modelId="{40BBFF33-8197-4558-9A5C-A752801DE832}" type="presOf" srcId="{92244384-2DB8-4296-A949-1D39FC3B5F72}" destId="{AA055252-BF1C-4A74-ADEE-89C7BE7333A9}" srcOrd="0" destOrd="0" presId="urn:microsoft.com/office/officeart/2005/8/layout/process1"/>
    <dgm:cxn modelId="{2F7E7813-1755-4203-ABEE-D1BD566DB70C}" type="presOf" srcId="{1758F572-DE4F-4374-A029-FD47808B49FF}" destId="{54D5662C-1DC0-4656-AEF1-3F20AEE4A5A8}" srcOrd="0" destOrd="0" presId="urn:microsoft.com/office/officeart/2005/8/layout/process1"/>
    <dgm:cxn modelId="{2553C204-FC2F-405D-8C8B-6D9DDA8C904C}" type="presOf" srcId="{B5AC3043-6A90-472B-A2CE-C690ED777B1F}" destId="{B44DDE0E-31D3-4D64-8163-017371B68870}" srcOrd="1" destOrd="0" presId="urn:microsoft.com/office/officeart/2005/8/layout/process1"/>
    <dgm:cxn modelId="{4EF25FE5-FBB9-4721-B3CD-1B4AF4D3757F}" srcId="{B9CC3FFD-3E37-44C1-BBDC-B9D86752F2C5}" destId="{B9D26284-CF6E-45D3-BF3F-2275A9EAF44E}" srcOrd="0" destOrd="0" parTransId="{2B4D0BEE-3020-4ABF-8CC0-513743298E41}" sibTransId="{92244384-2DB8-4296-A949-1D39FC3B5F72}"/>
    <dgm:cxn modelId="{4A8B68FC-936D-44B5-ACF5-36E3795C9F73}" type="presParOf" srcId="{66A40B2B-055F-4127-ACE9-15508A9C83C9}" destId="{C6137AED-F3F7-44B3-9DE6-EF12F0DABDB6}" srcOrd="0" destOrd="0" presId="urn:microsoft.com/office/officeart/2005/8/layout/process1"/>
    <dgm:cxn modelId="{041AD034-0E2E-4982-963D-3EE5CDBD3A6B}" type="presParOf" srcId="{66A40B2B-055F-4127-ACE9-15508A9C83C9}" destId="{AA055252-BF1C-4A74-ADEE-89C7BE7333A9}" srcOrd="1" destOrd="0" presId="urn:microsoft.com/office/officeart/2005/8/layout/process1"/>
    <dgm:cxn modelId="{4A32B6C7-1CDC-4B88-B97D-C22AFCA291DD}" type="presParOf" srcId="{AA055252-BF1C-4A74-ADEE-89C7BE7333A9}" destId="{A7983425-5D43-475A-B8E8-FB0567E03758}" srcOrd="0" destOrd="0" presId="urn:microsoft.com/office/officeart/2005/8/layout/process1"/>
    <dgm:cxn modelId="{85F6EA39-3325-44CF-A388-E32AF29738FA}" type="presParOf" srcId="{66A40B2B-055F-4127-ACE9-15508A9C83C9}" destId="{54D5662C-1DC0-4656-AEF1-3F20AEE4A5A8}" srcOrd="2" destOrd="0" presId="urn:microsoft.com/office/officeart/2005/8/layout/process1"/>
    <dgm:cxn modelId="{9B60B223-963A-46BE-888A-03ABAD17C32A}" type="presParOf" srcId="{66A40B2B-055F-4127-ACE9-15508A9C83C9}" destId="{D08B6C77-CC63-48F2-A88F-E4FE2EAE0805}" srcOrd="3" destOrd="0" presId="urn:microsoft.com/office/officeart/2005/8/layout/process1"/>
    <dgm:cxn modelId="{62529D6F-FE3F-4BB4-8D1F-4AFDC125192C}" type="presParOf" srcId="{D08B6C77-CC63-48F2-A88F-E4FE2EAE0805}" destId="{B44DDE0E-31D3-4D64-8163-017371B68870}" srcOrd="0" destOrd="0" presId="urn:microsoft.com/office/officeart/2005/8/layout/process1"/>
    <dgm:cxn modelId="{2EF03931-1991-4CE6-8179-A37F3FAE7B0B}" type="presParOf" srcId="{66A40B2B-055F-4127-ACE9-15508A9C83C9}" destId="{1BB25A63-716E-4030-8790-39C87C98C44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3FAE3E-030B-407D-8F15-621B0446D41C}" type="doc">
      <dgm:prSet loTypeId="urn:microsoft.com/office/officeart/2005/8/layout/orgChart1" loCatId="hierarchy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s-CL"/>
        </a:p>
      </dgm:t>
    </dgm:pt>
    <dgm:pt modelId="{802F416E-3A98-4E5C-B1CF-494DA89C8E60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DIRECTOR</a:t>
          </a:r>
        </a:p>
      </dgm:t>
    </dgm:pt>
    <dgm:pt modelId="{A6920324-C6AD-4E35-814D-FFE49B757B23}" type="parTrans" cxnId="{7C4DB606-493F-4614-9F14-827064D84BB4}">
      <dgm:prSet/>
      <dgm:spPr/>
      <dgm:t>
        <a:bodyPr/>
        <a:lstStyle/>
        <a:p>
          <a:endParaRPr lang="es-CL"/>
        </a:p>
      </dgm:t>
    </dgm:pt>
    <dgm:pt modelId="{A96DB48E-FFBF-4E6D-AFD7-7614BD524AC4}" type="sibTrans" cxnId="{7C4DB606-493F-4614-9F14-827064D84BB4}">
      <dgm:prSet/>
      <dgm:spPr/>
      <dgm:t>
        <a:bodyPr/>
        <a:lstStyle/>
        <a:p>
          <a:endParaRPr lang="es-CL"/>
        </a:p>
      </dgm:t>
    </dgm:pt>
    <dgm:pt modelId="{06E652C3-12DA-44CE-AE6A-EBD9EB47A3F1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Depto. Acción Social</a:t>
          </a:r>
        </a:p>
      </dgm:t>
    </dgm:pt>
    <dgm:pt modelId="{60D978C8-8D7B-4394-A098-CF9700A9BFEB}" type="parTrans" cxnId="{7EA91A80-E570-4821-93A4-2AD72AB56256}">
      <dgm:prSet/>
      <dgm:spPr/>
      <dgm:t>
        <a:bodyPr/>
        <a:lstStyle/>
        <a:p>
          <a:endParaRPr lang="es-CL"/>
        </a:p>
      </dgm:t>
    </dgm:pt>
    <dgm:pt modelId="{CD717EC2-31B6-4267-B0BD-71A9E6D9B6F6}" type="sibTrans" cxnId="{7EA91A80-E570-4821-93A4-2AD72AB56256}">
      <dgm:prSet/>
      <dgm:spPr/>
      <dgm:t>
        <a:bodyPr/>
        <a:lstStyle/>
        <a:p>
          <a:endParaRPr lang="es-CL"/>
        </a:p>
      </dgm:t>
    </dgm:pt>
    <dgm:pt modelId="{151553AA-AC7B-461E-83B3-7F37F1B0EEE8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Depto. Deporte</a:t>
          </a:r>
        </a:p>
      </dgm:t>
    </dgm:pt>
    <dgm:pt modelId="{0CD8C76E-A0E1-4A3E-8D45-7B51E54EEBC3}" type="parTrans" cxnId="{659AEBDC-45D4-44AC-AB63-E7C2CD9BCE09}">
      <dgm:prSet/>
      <dgm:spPr/>
      <dgm:t>
        <a:bodyPr/>
        <a:lstStyle/>
        <a:p>
          <a:endParaRPr lang="es-CL"/>
        </a:p>
      </dgm:t>
    </dgm:pt>
    <dgm:pt modelId="{FDA91A2D-43C8-4450-B145-CE2A356DCD58}" type="sibTrans" cxnId="{659AEBDC-45D4-44AC-AB63-E7C2CD9BCE09}">
      <dgm:prSet/>
      <dgm:spPr/>
      <dgm:t>
        <a:bodyPr/>
        <a:lstStyle/>
        <a:p>
          <a:endParaRPr lang="es-CL"/>
        </a:p>
      </dgm:t>
    </dgm:pt>
    <dgm:pt modelId="{676F8D50-8144-43DA-8F08-C88425DE8A29}">
      <dgm:prSet phldrT="[Texto]" custT="1"/>
      <dgm:spPr/>
      <dgm:t>
        <a:bodyPr/>
        <a:lstStyle/>
        <a:p>
          <a:r>
            <a:rPr lang="es-CL" sz="1600">
              <a:latin typeface="+mn-lt"/>
            </a:rPr>
            <a:t>Depto. Cultura</a:t>
          </a:r>
        </a:p>
      </dgm:t>
    </dgm:pt>
    <dgm:pt modelId="{122772B9-70F8-4FF0-915F-67592F154A1F}" type="parTrans" cxnId="{F825A2E0-C588-4B8B-B746-AC34844B347E}">
      <dgm:prSet/>
      <dgm:spPr/>
      <dgm:t>
        <a:bodyPr/>
        <a:lstStyle/>
        <a:p>
          <a:endParaRPr lang="es-CL"/>
        </a:p>
      </dgm:t>
    </dgm:pt>
    <dgm:pt modelId="{7B67C84B-EF0D-4883-BE9B-80EB3E0DC700}" type="sibTrans" cxnId="{F825A2E0-C588-4B8B-B746-AC34844B347E}">
      <dgm:prSet/>
      <dgm:spPr/>
      <dgm:t>
        <a:bodyPr/>
        <a:lstStyle/>
        <a:p>
          <a:endParaRPr lang="es-CL"/>
        </a:p>
      </dgm:t>
    </dgm:pt>
    <dgm:pt modelId="{3940314A-0F9C-408A-B345-673F499EEE88}">
      <dgm:prSet phldrT="[Texto]" custT="1"/>
      <dgm:spPr/>
      <dgm:t>
        <a:bodyPr/>
        <a:lstStyle/>
        <a:p>
          <a:r>
            <a:rPr lang="es-CL" sz="1450" dirty="0">
              <a:latin typeface="+mn-lt"/>
            </a:rPr>
            <a:t>Depto. </a:t>
          </a:r>
          <a:r>
            <a:rPr lang="es-CL" sz="1450" dirty="0" smtClean="0">
              <a:latin typeface="+mn-lt"/>
            </a:rPr>
            <a:t>Organismos </a:t>
          </a:r>
          <a:r>
            <a:rPr lang="es-CL" sz="1450" dirty="0">
              <a:latin typeface="+mn-lt"/>
            </a:rPr>
            <a:t>Comunitarios</a:t>
          </a:r>
        </a:p>
      </dgm:t>
    </dgm:pt>
    <dgm:pt modelId="{E300DA82-A25B-4EB0-8D51-B4F5C1206BBE}" type="parTrans" cxnId="{193FB07F-32D5-4A26-8DA1-1159BB7895FB}">
      <dgm:prSet/>
      <dgm:spPr/>
      <dgm:t>
        <a:bodyPr/>
        <a:lstStyle/>
        <a:p>
          <a:endParaRPr lang="es-CL"/>
        </a:p>
      </dgm:t>
    </dgm:pt>
    <dgm:pt modelId="{C1596289-46F3-41A1-A101-EF0DF3ECFA35}" type="sibTrans" cxnId="{193FB07F-32D5-4A26-8DA1-1159BB7895FB}">
      <dgm:prSet/>
      <dgm:spPr/>
      <dgm:t>
        <a:bodyPr/>
        <a:lstStyle/>
        <a:p>
          <a:endParaRPr lang="es-CL"/>
        </a:p>
      </dgm:t>
    </dgm:pt>
    <dgm:pt modelId="{E7266B82-9DB1-466C-90BF-AACE21199A27}">
      <dgm:prSet phldrT="[Texto]" custT="1"/>
      <dgm:spPr/>
      <dgm:t>
        <a:bodyPr/>
        <a:lstStyle/>
        <a:p>
          <a:r>
            <a:rPr lang="es-CL" sz="1450" dirty="0" err="1">
              <a:latin typeface="+mn-lt"/>
            </a:rPr>
            <a:t>Progr</a:t>
          </a:r>
          <a:r>
            <a:rPr lang="es-CL" sz="1450" dirty="0">
              <a:latin typeface="+mn-lt"/>
            </a:rPr>
            <a:t>. de Transferencias</a:t>
          </a:r>
        </a:p>
      </dgm:t>
    </dgm:pt>
    <dgm:pt modelId="{630A0BE7-EE15-44EB-BDC8-422E96D9FAA5}" type="parTrans" cxnId="{AB5335AC-1754-41F1-971D-5DB5E471D1EF}">
      <dgm:prSet/>
      <dgm:spPr/>
      <dgm:t>
        <a:bodyPr/>
        <a:lstStyle/>
        <a:p>
          <a:endParaRPr lang="es-CL"/>
        </a:p>
      </dgm:t>
    </dgm:pt>
    <dgm:pt modelId="{6FCF8FB2-47CF-4F3E-8BFA-BE1DFBBF4DDE}" type="sibTrans" cxnId="{AB5335AC-1754-41F1-971D-5DB5E471D1EF}">
      <dgm:prSet/>
      <dgm:spPr/>
      <dgm:t>
        <a:bodyPr/>
        <a:lstStyle/>
        <a:p>
          <a:endParaRPr lang="es-CL"/>
        </a:p>
      </dgm:t>
    </dgm:pt>
    <dgm:pt modelId="{A486DFA8-CF44-4D71-BC5E-9BD53A3CE7B0}">
      <dgm:prSet phldrT="[Texto]" custT="1"/>
      <dgm:spPr/>
      <dgm:t>
        <a:bodyPr/>
        <a:lstStyle/>
        <a:p>
          <a:r>
            <a:rPr lang="es-CL" sz="1400" dirty="0">
              <a:latin typeface="+mn-lt"/>
            </a:rPr>
            <a:t>Estratificación</a:t>
          </a:r>
        </a:p>
      </dgm:t>
    </dgm:pt>
    <dgm:pt modelId="{3B2BF0B0-053E-401D-A6E6-96112B696568}" type="parTrans" cxnId="{B36F194C-F4A1-428E-AA96-A9D09CCDF1B6}">
      <dgm:prSet/>
      <dgm:spPr/>
      <dgm:t>
        <a:bodyPr/>
        <a:lstStyle/>
        <a:p>
          <a:endParaRPr lang="es-CL"/>
        </a:p>
      </dgm:t>
    </dgm:pt>
    <dgm:pt modelId="{35AE966A-C619-43B2-87B2-F742BBFF9F1F}" type="sibTrans" cxnId="{B36F194C-F4A1-428E-AA96-A9D09CCDF1B6}">
      <dgm:prSet/>
      <dgm:spPr/>
      <dgm:t>
        <a:bodyPr/>
        <a:lstStyle/>
        <a:p>
          <a:endParaRPr lang="es-CL"/>
        </a:p>
      </dgm:t>
    </dgm:pt>
    <dgm:pt modelId="{668A6C72-5CB4-4DD5-964C-CB653367D722}">
      <dgm:prSet phldrT="[Texto]" custT="1"/>
      <dgm:spPr/>
      <dgm:t>
        <a:bodyPr/>
        <a:lstStyle/>
        <a:p>
          <a:r>
            <a:rPr lang="es-CL" sz="1600">
              <a:latin typeface="+mn-lt"/>
            </a:rPr>
            <a:t>Talleres</a:t>
          </a:r>
        </a:p>
      </dgm:t>
    </dgm:pt>
    <dgm:pt modelId="{47342237-A369-4FE6-BFC3-6093543A1410}" type="parTrans" cxnId="{321DB11E-C6E8-41C5-8E75-D6E2C1FB27E6}">
      <dgm:prSet/>
      <dgm:spPr/>
      <dgm:t>
        <a:bodyPr/>
        <a:lstStyle/>
        <a:p>
          <a:endParaRPr lang="es-CL"/>
        </a:p>
      </dgm:t>
    </dgm:pt>
    <dgm:pt modelId="{CD75CA11-85C8-45FB-9DB1-725E28A6593F}" type="sibTrans" cxnId="{321DB11E-C6E8-41C5-8E75-D6E2C1FB27E6}">
      <dgm:prSet/>
      <dgm:spPr/>
      <dgm:t>
        <a:bodyPr/>
        <a:lstStyle/>
        <a:p>
          <a:endParaRPr lang="es-CL"/>
        </a:p>
      </dgm:t>
    </dgm:pt>
    <dgm:pt modelId="{3ACAE5E6-B17A-43DF-9CC5-632C4710B7D5}">
      <dgm:prSet phldrT="[Texto]" custT="1"/>
      <dgm:spPr/>
      <dgm:t>
        <a:bodyPr/>
        <a:lstStyle/>
        <a:p>
          <a:r>
            <a:rPr lang="es-CL" sz="1600">
              <a:latin typeface="+mn-lt"/>
            </a:rPr>
            <a:t>Subsidios</a:t>
          </a:r>
        </a:p>
      </dgm:t>
    </dgm:pt>
    <dgm:pt modelId="{6D008CAA-64D6-48D4-8FB1-BE5ACDE5FC98}" type="parTrans" cxnId="{A2ADCCE2-1BD7-4CD0-972F-9ADF2D4D8ECB}">
      <dgm:prSet/>
      <dgm:spPr/>
      <dgm:t>
        <a:bodyPr/>
        <a:lstStyle/>
        <a:p>
          <a:endParaRPr lang="es-CL"/>
        </a:p>
      </dgm:t>
    </dgm:pt>
    <dgm:pt modelId="{9AA6F0A7-65E6-4AC0-A171-195D2B482395}" type="sibTrans" cxnId="{A2ADCCE2-1BD7-4CD0-972F-9ADF2D4D8ECB}">
      <dgm:prSet/>
      <dgm:spPr/>
      <dgm:t>
        <a:bodyPr/>
        <a:lstStyle/>
        <a:p>
          <a:endParaRPr lang="es-CL"/>
        </a:p>
      </dgm:t>
    </dgm:pt>
    <dgm:pt modelId="{6F42EC3F-E31A-4256-AF92-5E4B7A3710C1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Asistencia Social</a:t>
          </a:r>
        </a:p>
      </dgm:t>
    </dgm:pt>
    <dgm:pt modelId="{ACA63AD3-08ED-46B8-8B82-52B679724528}" type="parTrans" cxnId="{C243F2BC-1CF7-4EFD-9245-B859D08AE594}">
      <dgm:prSet/>
      <dgm:spPr/>
      <dgm:t>
        <a:bodyPr/>
        <a:lstStyle/>
        <a:p>
          <a:endParaRPr lang="es-CL"/>
        </a:p>
      </dgm:t>
    </dgm:pt>
    <dgm:pt modelId="{84620563-BAEB-49CF-9C75-4AE8CB402D28}" type="sibTrans" cxnId="{C243F2BC-1CF7-4EFD-9245-B859D08AE594}">
      <dgm:prSet/>
      <dgm:spPr/>
      <dgm:t>
        <a:bodyPr/>
        <a:lstStyle/>
        <a:p>
          <a:endParaRPr lang="es-CL"/>
        </a:p>
      </dgm:t>
    </dgm:pt>
    <dgm:pt modelId="{560158E9-297D-4247-A4A6-435FE75A6CE0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Intervención Familiar</a:t>
          </a:r>
        </a:p>
      </dgm:t>
    </dgm:pt>
    <dgm:pt modelId="{9143C7B7-55F2-423C-9BE3-A4FF90577844}" type="parTrans" cxnId="{385C818E-C5A0-4341-A9BA-96F2E53BCB4C}">
      <dgm:prSet/>
      <dgm:spPr/>
      <dgm:t>
        <a:bodyPr/>
        <a:lstStyle/>
        <a:p>
          <a:endParaRPr lang="es-CL"/>
        </a:p>
      </dgm:t>
    </dgm:pt>
    <dgm:pt modelId="{B19B1255-0848-40E0-B4FF-5D906B9D56F4}" type="sibTrans" cxnId="{385C818E-C5A0-4341-A9BA-96F2E53BCB4C}">
      <dgm:prSet/>
      <dgm:spPr/>
      <dgm:t>
        <a:bodyPr/>
        <a:lstStyle/>
        <a:p>
          <a:endParaRPr lang="es-CL"/>
        </a:p>
      </dgm:t>
    </dgm:pt>
    <dgm:pt modelId="{00BA2F9D-E137-4EA0-A9F2-DBF5C5B6E39D}">
      <dgm:prSet phldrT="[Texto]" custT="1"/>
      <dgm:spPr/>
      <dgm:t>
        <a:bodyPr/>
        <a:lstStyle/>
        <a:p>
          <a:r>
            <a:rPr lang="es-CL" sz="1400" dirty="0">
              <a:latin typeface="+mn-lt"/>
            </a:rPr>
            <a:t>Proyectos</a:t>
          </a:r>
        </a:p>
      </dgm:t>
    </dgm:pt>
    <dgm:pt modelId="{2D531936-EC8D-483C-BEF6-42B91B92FD86}" type="parTrans" cxnId="{AF3DC516-2F85-4787-941E-11D134CE59D6}">
      <dgm:prSet/>
      <dgm:spPr/>
      <dgm:t>
        <a:bodyPr/>
        <a:lstStyle/>
        <a:p>
          <a:endParaRPr lang="es-CL"/>
        </a:p>
      </dgm:t>
    </dgm:pt>
    <dgm:pt modelId="{9522A8DE-E708-449E-8AFA-B6C79B70F8EC}" type="sibTrans" cxnId="{AF3DC516-2F85-4787-941E-11D134CE59D6}">
      <dgm:prSet/>
      <dgm:spPr/>
      <dgm:t>
        <a:bodyPr/>
        <a:lstStyle/>
        <a:p>
          <a:endParaRPr lang="es-CL"/>
        </a:p>
      </dgm:t>
    </dgm:pt>
    <dgm:pt modelId="{12142D3B-A9A8-41E1-BDF2-2ADFFDED33D7}">
      <dgm:prSet phldrT="[Texto]" custT="1"/>
      <dgm:spPr/>
      <dgm:t>
        <a:bodyPr/>
        <a:lstStyle/>
        <a:p>
          <a:r>
            <a:rPr lang="es-CL" sz="1600">
              <a:latin typeface="+mn-lt"/>
            </a:rPr>
            <a:t>Orquesta</a:t>
          </a:r>
        </a:p>
      </dgm:t>
    </dgm:pt>
    <dgm:pt modelId="{2C97C7AE-976B-4BAB-934D-C4F7E3C563A9}" type="parTrans" cxnId="{73EADF16-BD13-4720-84D8-3F601BC4C22C}">
      <dgm:prSet/>
      <dgm:spPr/>
      <dgm:t>
        <a:bodyPr/>
        <a:lstStyle/>
        <a:p>
          <a:endParaRPr lang="es-CL"/>
        </a:p>
      </dgm:t>
    </dgm:pt>
    <dgm:pt modelId="{42EFD52B-78CC-4154-BE52-F62B10439D48}" type="sibTrans" cxnId="{73EADF16-BD13-4720-84D8-3F601BC4C22C}">
      <dgm:prSet/>
      <dgm:spPr/>
      <dgm:t>
        <a:bodyPr/>
        <a:lstStyle/>
        <a:p>
          <a:endParaRPr lang="es-CL"/>
        </a:p>
      </dgm:t>
    </dgm:pt>
    <dgm:pt modelId="{C246ABB9-47EB-4F7D-9E02-A26BDD2633DC}">
      <dgm:prSet phldrT="[Texto]" custT="1"/>
      <dgm:spPr/>
      <dgm:t>
        <a:bodyPr/>
        <a:lstStyle/>
        <a:p>
          <a:r>
            <a:rPr lang="es-CL" sz="1600">
              <a:latin typeface="+mn-lt"/>
            </a:rPr>
            <a:t>Talleres</a:t>
          </a:r>
        </a:p>
      </dgm:t>
    </dgm:pt>
    <dgm:pt modelId="{B37BB29F-9E68-4715-BCBA-B22E6F411317}" type="parTrans" cxnId="{2819E880-1EC3-4AA0-BA74-737E81F6DB0D}">
      <dgm:prSet/>
      <dgm:spPr/>
      <dgm:t>
        <a:bodyPr/>
        <a:lstStyle/>
        <a:p>
          <a:endParaRPr lang="es-CL"/>
        </a:p>
      </dgm:t>
    </dgm:pt>
    <dgm:pt modelId="{4AEF64A6-1116-4E9E-B491-4F24724C3112}" type="sibTrans" cxnId="{2819E880-1EC3-4AA0-BA74-737E81F6DB0D}">
      <dgm:prSet/>
      <dgm:spPr/>
      <dgm:t>
        <a:bodyPr/>
        <a:lstStyle/>
        <a:p>
          <a:endParaRPr lang="es-CL"/>
        </a:p>
      </dgm:t>
    </dgm:pt>
    <dgm:pt modelId="{D1F451FF-E203-44C9-B06F-F20C115F6306}">
      <dgm:prSet phldrT="[Texto]" custT="1"/>
      <dgm:spPr/>
      <dgm:t>
        <a:bodyPr/>
        <a:lstStyle/>
        <a:p>
          <a:r>
            <a:rPr lang="es-CL" sz="1450" dirty="0">
              <a:latin typeface="+mn-lt"/>
            </a:rPr>
            <a:t>Fortalecimiento </a:t>
          </a:r>
          <a:r>
            <a:rPr lang="es-CL" sz="1250" dirty="0">
              <a:latin typeface="+mn-lt"/>
            </a:rPr>
            <a:t>Organizacional</a:t>
          </a:r>
        </a:p>
      </dgm:t>
    </dgm:pt>
    <dgm:pt modelId="{DDAB5DE6-5A39-40DD-9F4E-1F183DC39DB0}" type="parTrans" cxnId="{85ADC49D-7F9E-4AF1-B796-30CB362EA709}">
      <dgm:prSet/>
      <dgm:spPr/>
      <dgm:t>
        <a:bodyPr/>
        <a:lstStyle/>
        <a:p>
          <a:endParaRPr lang="es-CL"/>
        </a:p>
      </dgm:t>
    </dgm:pt>
    <dgm:pt modelId="{DA41BD6E-E344-4502-B1E7-00B67359B597}" type="sibTrans" cxnId="{85ADC49D-7F9E-4AF1-B796-30CB362EA709}">
      <dgm:prSet/>
      <dgm:spPr/>
      <dgm:t>
        <a:bodyPr/>
        <a:lstStyle/>
        <a:p>
          <a:endParaRPr lang="es-CL"/>
        </a:p>
      </dgm:t>
    </dgm:pt>
    <dgm:pt modelId="{37F21AA0-094C-432B-A256-6F459A5E5046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Mujer y Participación</a:t>
          </a:r>
        </a:p>
      </dgm:t>
    </dgm:pt>
    <dgm:pt modelId="{A262582F-07C7-4399-8A48-2DA2CD691F37}" type="parTrans" cxnId="{80325B74-62AE-4FB8-B731-72BE1764EF55}">
      <dgm:prSet/>
      <dgm:spPr/>
      <dgm:t>
        <a:bodyPr/>
        <a:lstStyle/>
        <a:p>
          <a:endParaRPr lang="es-CL"/>
        </a:p>
      </dgm:t>
    </dgm:pt>
    <dgm:pt modelId="{581A68CB-B784-48E1-8771-DA2C31780EB8}" type="sibTrans" cxnId="{80325B74-62AE-4FB8-B731-72BE1764EF55}">
      <dgm:prSet/>
      <dgm:spPr/>
      <dgm:t>
        <a:bodyPr/>
        <a:lstStyle/>
        <a:p>
          <a:endParaRPr lang="es-CL"/>
        </a:p>
      </dgm:t>
    </dgm:pt>
    <dgm:pt modelId="{9F87C635-593B-4944-8057-70BF2147102C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Acción Solidaria</a:t>
          </a:r>
        </a:p>
      </dgm:t>
    </dgm:pt>
    <dgm:pt modelId="{E932C044-A6C5-40CD-A3BE-634E5836875E}" type="parTrans" cxnId="{0A256158-2952-4F6A-9C39-0C994C0D30AD}">
      <dgm:prSet/>
      <dgm:spPr/>
      <dgm:t>
        <a:bodyPr/>
        <a:lstStyle/>
        <a:p>
          <a:endParaRPr lang="es-CL"/>
        </a:p>
      </dgm:t>
    </dgm:pt>
    <dgm:pt modelId="{2F7FAE71-5CF4-4ED8-974D-297DF07B1353}" type="sibTrans" cxnId="{0A256158-2952-4F6A-9C39-0C994C0D30AD}">
      <dgm:prSet/>
      <dgm:spPr/>
      <dgm:t>
        <a:bodyPr/>
        <a:lstStyle/>
        <a:p>
          <a:endParaRPr lang="es-CL"/>
        </a:p>
      </dgm:t>
    </dgm:pt>
    <dgm:pt modelId="{AFCBE423-FF76-4772-82C1-52BFA27E1C6A}">
      <dgm:prSet phldrT="[Texto]" custT="1"/>
      <dgm:spPr/>
      <dgm:t>
        <a:bodyPr/>
        <a:lstStyle/>
        <a:p>
          <a:r>
            <a:rPr lang="es-CL" sz="1600">
              <a:latin typeface="+mn-lt"/>
            </a:rPr>
            <a:t>Jóvenes</a:t>
          </a:r>
        </a:p>
      </dgm:t>
    </dgm:pt>
    <dgm:pt modelId="{4D7FFCEC-2327-4165-A9C8-476BA10CC8C0}" type="parTrans" cxnId="{0664073B-29CF-4456-8378-F73493103945}">
      <dgm:prSet/>
      <dgm:spPr/>
      <dgm:t>
        <a:bodyPr/>
        <a:lstStyle/>
        <a:p>
          <a:endParaRPr lang="es-CL"/>
        </a:p>
      </dgm:t>
    </dgm:pt>
    <dgm:pt modelId="{5A0FF0C0-9110-4E8A-9A20-C941A6EB0ACB}" type="sibTrans" cxnId="{0664073B-29CF-4456-8378-F73493103945}">
      <dgm:prSet/>
      <dgm:spPr/>
      <dgm:t>
        <a:bodyPr/>
        <a:lstStyle/>
        <a:p>
          <a:endParaRPr lang="es-CL"/>
        </a:p>
      </dgm:t>
    </dgm:pt>
    <dgm:pt modelId="{6E99BBF4-5E58-4BA8-8AE3-E37B017C53A4}">
      <dgm:prSet phldrT="[Texto]" custT="1"/>
      <dgm:spPr/>
      <dgm:t>
        <a:bodyPr/>
        <a:lstStyle/>
        <a:p>
          <a:r>
            <a:rPr lang="es-CL" sz="1200" dirty="0">
              <a:latin typeface="+mn-lt"/>
            </a:rPr>
            <a:t>Oficina de Protección de Derechos (OPD)</a:t>
          </a:r>
        </a:p>
      </dgm:t>
    </dgm:pt>
    <dgm:pt modelId="{E4D5A22A-930F-4804-91A7-C3A783F4A22C}" type="parTrans" cxnId="{891BFEDC-727A-4F11-B1B6-E4ACB42E15A1}">
      <dgm:prSet/>
      <dgm:spPr/>
      <dgm:t>
        <a:bodyPr/>
        <a:lstStyle/>
        <a:p>
          <a:endParaRPr lang="es-CL"/>
        </a:p>
      </dgm:t>
    </dgm:pt>
    <dgm:pt modelId="{B746FD16-0FF1-403C-91DD-22572DDCEFA2}" type="sibTrans" cxnId="{891BFEDC-727A-4F11-B1B6-E4ACB42E15A1}">
      <dgm:prSet/>
      <dgm:spPr/>
      <dgm:t>
        <a:bodyPr/>
        <a:lstStyle/>
        <a:p>
          <a:endParaRPr lang="es-CL"/>
        </a:p>
      </dgm:t>
    </dgm:pt>
    <dgm:pt modelId="{89ABF34C-EC5A-4AA2-9E08-BD8B83D7C815}">
      <dgm:prSet phldrT="[Texto]" custT="1"/>
      <dgm:spPr/>
      <dgm:t>
        <a:bodyPr/>
        <a:lstStyle/>
        <a:p>
          <a:r>
            <a:rPr lang="es-CL" sz="1450" dirty="0">
              <a:latin typeface="+mn-lt"/>
            </a:rPr>
            <a:t>Programa de Seguridad Pública</a:t>
          </a:r>
        </a:p>
      </dgm:t>
    </dgm:pt>
    <dgm:pt modelId="{ADA25890-1118-4D2C-8B4B-6C5B4D06B826}" type="parTrans" cxnId="{E661391C-87D4-45F4-8093-B7741D47AE9C}">
      <dgm:prSet/>
      <dgm:spPr/>
      <dgm:t>
        <a:bodyPr/>
        <a:lstStyle/>
        <a:p>
          <a:endParaRPr lang="es-CL"/>
        </a:p>
      </dgm:t>
    </dgm:pt>
    <dgm:pt modelId="{B485DE08-F59D-43EF-AE29-BD90D74A1E3F}" type="sibTrans" cxnId="{E661391C-87D4-45F4-8093-B7741D47AE9C}">
      <dgm:prSet/>
      <dgm:spPr/>
      <dgm:t>
        <a:bodyPr/>
        <a:lstStyle/>
        <a:p>
          <a:endParaRPr lang="es-CL"/>
        </a:p>
      </dgm:t>
    </dgm:pt>
    <dgm:pt modelId="{8055A795-322A-4E49-890A-572F44D0D57E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Centro de la Mujer</a:t>
          </a:r>
        </a:p>
      </dgm:t>
    </dgm:pt>
    <dgm:pt modelId="{DB75A1D7-1232-49D0-A6B6-84670A38B563}" type="parTrans" cxnId="{4A0993A0-B08D-42EC-AAE6-10B24A308083}">
      <dgm:prSet/>
      <dgm:spPr/>
      <dgm:t>
        <a:bodyPr/>
        <a:lstStyle/>
        <a:p>
          <a:endParaRPr lang="es-CL"/>
        </a:p>
      </dgm:t>
    </dgm:pt>
    <dgm:pt modelId="{3743D7A2-29BA-436E-A3DA-D221384C0239}" type="sibTrans" cxnId="{4A0993A0-B08D-42EC-AAE6-10B24A308083}">
      <dgm:prSet/>
      <dgm:spPr/>
      <dgm:t>
        <a:bodyPr/>
        <a:lstStyle/>
        <a:p>
          <a:endParaRPr lang="es-CL"/>
        </a:p>
      </dgm:t>
    </dgm:pt>
    <dgm:pt modelId="{D1D77964-0E48-4DE3-A0BC-DCE164396F4D}">
      <dgm:prSet phldrT="[Texto]" custT="1"/>
      <dgm:spPr/>
      <dgm:t>
        <a:bodyPr/>
        <a:lstStyle/>
        <a:p>
          <a:r>
            <a:rPr lang="es-CL" sz="1450" dirty="0">
              <a:latin typeface="+mn-lt"/>
            </a:rPr>
            <a:t>Mujer Trabajadora y Jefa de Hogar</a:t>
          </a:r>
        </a:p>
      </dgm:t>
    </dgm:pt>
    <dgm:pt modelId="{E512749D-DA5B-4749-98BF-E008F2225DDC}" type="parTrans" cxnId="{C3E7888B-2A18-4E48-A8CE-19215F5DBBE7}">
      <dgm:prSet/>
      <dgm:spPr/>
      <dgm:t>
        <a:bodyPr/>
        <a:lstStyle/>
        <a:p>
          <a:endParaRPr lang="es-CL"/>
        </a:p>
      </dgm:t>
    </dgm:pt>
    <dgm:pt modelId="{4D151587-FDF9-40C5-9D07-46B9B88178EB}" type="sibTrans" cxnId="{C3E7888B-2A18-4E48-A8CE-19215F5DBBE7}">
      <dgm:prSet/>
      <dgm:spPr/>
      <dgm:t>
        <a:bodyPr/>
        <a:lstStyle/>
        <a:p>
          <a:endParaRPr lang="es-CL"/>
        </a:p>
      </dgm:t>
    </dgm:pt>
    <dgm:pt modelId="{7F91E0DB-CF9B-4035-83AC-418A98D39EB9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Previene</a:t>
          </a:r>
        </a:p>
      </dgm:t>
    </dgm:pt>
    <dgm:pt modelId="{BAE5AD45-57D7-47E6-8044-6754B712BDF0}" type="parTrans" cxnId="{6B701664-4313-4765-BEB2-3CD41B2A3EB2}">
      <dgm:prSet/>
      <dgm:spPr/>
      <dgm:t>
        <a:bodyPr/>
        <a:lstStyle/>
        <a:p>
          <a:endParaRPr lang="es-CL"/>
        </a:p>
      </dgm:t>
    </dgm:pt>
    <dgm:pt modelId="{BE2AA002-E7C1-48CC-A322-64A81609A7D7}" type="sibTrans" cxnId="{6B701664-4313-4765-BEB2-3CD41B2A3EB2}">
      <dgm:prSet/>
      <dgm:spPr/>
      <dgm:t>
        <a:bodyPr/>
        <a:lstStyle/>
        <a:p>
          <a:endParaRPr lang="es-CL"/>
        </a:p>
      </dgm:t>
    </dgm:pt>
    <dgm:pt modelId="{BD3B1443-BE7C-4607-9FCC-FC33A75AA682}">
      <dgm:prSet phldrT="[Texto]" custT="1"/>
      <dgm:spPr/>
      <dgm:t>
        <a:bodyPr/>
        <a:lstStyle/>
        <a:p>
          <a:r>
            <a:rPr lang="es-CL" sz="1600" dirty="0">
              <a:latin typeface="+mn-lt"/>
            </a:rPr>
            <a:t>Adulto Mayor</a:t>
          </a:r>
        </a:p>
      </dgm:t>
    </dgm:pt>
    <dgm:pt modelId="{22ED169A-1874-4479-B6FE-3BCE65D4A7AE}" type="parTrans" cxnId="{BA86B077-FC04-41E5-861E-D570CE051082}">
      <dgm:prSet/>
      <dgm:spPr/>
      <dgm:t>
        <a:bodyPr/>
        <a:lstStyle/>
        <a:p>
          <a:endParaRPr lang="es-CL"/>
        </a:p>
      </dgm:t>
    </dgm:pt>
    <dgm:pt modelId="{27BE196D-A0C5-4987-AB3E-CBA0271CE90B}" type="sibTrans" cxnId="{BA86B077-FC04-41E5-861E-D570CE051082}">
      <dgm:prSet/>
      <dgm:spPr/>
      <dgm:t>
        <a:bodyPr/>
        <a:lstStyle/>
        <a:p>
          <a:endParaRPr lang="es-CL"/>
        </a:p>
      </dgm:t>
    </dgm:pt>
    <dgm:pt modelId="{9418F6BE-A800-47B0-9BF0-FF9C665FA834}">
      <dgm:prSet phldrT="[Texto]" custT="1"/>
      <dgm:spPr/>
      <dgm:t>
        <a:bodyPr/>
        <a:lstStyle/>
        <a:p>
          <a:r>
            <a:rPr lang="es-CL" sz="1200" dirty="0"/>
            <a:t>Chile Crece </a:t>
          </a:r>
          <a:r>
            <a:rPr lang="es-CL" sz="1200" dirty="0" smtClean="0"/>
            <a:t>Contigo</a:t>
          </a:r>
          <a:endParaRPr lang="es-CL" sz="1200" dirty="0"/>
        </a:p>
      </dgm:t>
    </dgm:pt>
    <dgm:pt modelId="{AF7D3933-25F5-4703-A16A-F76BBECDD54C}" type="parTrans" cxnId="{09B8C471-962E-4A51-A9E2-B48BE9350388}">
      <dgm:prSet/>
      <dgm:spPr/>
      <dgm:t>
        <a:bodyPr/>
        <a:lstStyle/>
        <a:p>
          <a:endParaRPr lang="es-CL"/>
        </a:p>
      </dgm:t>
    </dgm:pt>
    <dgm:pt modelId="{C1004582-1118-4DB5-892E-85ED28957B78}" type="sibTrans" cxnId="{09B8C471-962E-4A51-A9E2-B48BE9350388}">
      <dgm:prSet/>
      <dgm:spPr/>
      <dgm:t>
        <a:bodyPr/>
        <a:lstStyle/>
        <a:p>
          <a:endParaRPr lang="es-CL"/>
        </a:p>
      </dgm:t>
    </dgm:pt>
    <dgm:pt modelId="{EDC2B891-553B-43BC-96F8-DF7CA7870A10}">
      <dgm:prSet phldrT="[Texto]" custT="1"/>
      <dgm:spPr/>
      <dgm:t>
        <a:bodyPr/>
        <a:lstStyle/>
        <a:p>
          <a:r>
            <a:rPr lang="es-CL" sz="1400" dirty="0" smtClean="0"/>
            <a:t>Mujer, Participación y Ciudadanía</a:t>
          </a:r>
          <a:endParaRPr lang="es-CL" sz="1400" dirty="0"/>
        </a:p>
        <a:p>
          <a:endParaRPr lang="es-CL" sz="1200" dirty="0"/>
        </a:p>
      </dgm:t>
    </dgm:pt>
    <dgm:pt modelId="{AA63692A-1A38-40F0-A3FE-7AE8368B3A0F}" type="parTrans" cxnId="{0A03D009-7561-4203-9236-67ED7227CDC9}">
      <dgm:prSet/>
      <dgm:spPr/>
      <dgm:t>
        <a:bodyPr/>
        <a:lstStyle/>
        <a:p>
          <a:endParaRPr lang="es-CL"/>
        </a:p>
      </dgm:t>
    </dgm:pt>
    <dgm:pt modelId="{3B8F7640-C0DA-4883-89F5-3B2985195943}" type="sibTrans" cxnId="{0A03D009-7561-4203-9236-67ED7227CDC9}">
      <dgm:prSet/>
      <dgm:spPr/>
      <dgm:t>
        <a:bodyPr/>
        <a:lstStyle/>
        <a:p>
          <a:endParaRPr lang="es-CL"/>
        </a:p>
      </dgm:t>
    </dgm:pt>
    <dgm:pt modelId="{202EB724-912E-4334-BCD7-A3F3D9B32275}">
      <dgm:prSet phldrT="[Texto]" custT="1"/>
      <dgm:spPr/>
      <dgm:t>
        <a:bodyPr/>
        <a:lstStyle/>
        <a:p>
          <a:r>
            <a:rPr lang="es-CL" sz="1600" dirty="0" smtClean="0">
              <a:latin typeface="+mn-lt"/>
            </a:rPr>
            <a:t>Programa Discapacidad</a:t>
          </a:r>
          <a:endParaRPr lang="es-CL" sz="1600" dirty="0">
            <a:latin typeface="+mn-lt"/>
          </a:endParaRPr>
        </a:p>
      </dgm:t>
    </dgm:pt>
    <dgm:pt modelId="{B26FC29D-29CF-426B-A305-2759CC4F02BF}" type="parTrans" cxnId="{D9F4DCDF-875F-4B13-9433-AFF15D5A5650}">
      <dgm:prSet/>
      <dgm:spPr/>
      <dgm:t>
        <a:bodyPr/>
        <a:lstStyle/>
        <a:p>
          <a:endParaRPr lang="es-CL"/>
        </a:p>
      </dgm:t>
    </dgm:pt>
    <dgm:pt modelId="{50702A89-858C-4ABF-869E-1484946EC041}" type="sibTrans" cxnId="{D9F4DCDF-875F-4B13-9433-AFF15D5A5650}">
      <dgm:prSet/>
      <dgm:spPr/>
      <dgm:t>
        <a:bodyPr/>
        <a:lstStyle/>
        <a:p>
          <a:endParaRPr lang="es-CL"/>
        </a:p>
      </dgm:t>
    </dgm:pt>
    <dgm:pt modelId="{11E5B1E4-DA42-40F8-9054-3D4872B7933E}" type="pres">
      <dgm:prSet presAssocID="{783FAE3E-030B-407D-8F15-621B0446D4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C38BFF25-7F94-441A-9400-A3384E4BC57F}" type="pres">
      <dgm:prSet presAssocID="{802F416E-3A98-4E5C-B1CF-494DA89C8E60}" presName="hierRoot1" presStyleCnt="0">
        <dgm:presLayoutVars>
          <dgm:hierBranch val="init"/>
        </dgm:presLayoutVars>
      </dgm:prSet>
      <dgm:spPr/>
    </dgm:pt>
    <dgm:pt modelId="{79E8D79A-59A5-44F3-A1D8-FE6F9382B974}" type="pres">
      <dgm:prSet presAssocID="{802F416E-3A98-4E5C-B1CF-494DA89C8E60}" presName="rootComposite1" presStyleCnt="0"/>
      <dgm:spPr/>
    </dgm:pt>
    <dgm:pt modelId="{9E2351CF-883A-43B8-B508-A9240BE83532}" type="pres">
      <dgm:prSet presAssocID="{802F416E-3A98-4E5C-B1CF-494DA89C8E60}" presName="rootText1" presStyleLbl="node0" presStyleIdx="0" presStyleCnt="1" custScaleX="19906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0FA0CB7-1CF7-446E-B45F-26B889E72CBC}" type="pres">
      <dgm:prSet presAssocID="{802F416E-3A98-4E5C-B1CF-494DA89C8E60}" presName="rootConnector1" presStyleLbl="node1" presStyleIdx="0" presStyleCnt="0"/>
      <dgm:spPr/>
      <dgm:t>
        <a:bodyPr/>
        <a:lstStyle/>
        <a:p>
          <a:endParaRPr lang="es-CL"/>
        </a:p>
      </dgm:t>
    </dgm:pt>
    <dgm:pt modelId="{CB3208A1-0C1E-4B04-8BDB-2A123F6B00C7}" type="pres">
      <dgm:prSet presAssocID="{802F416E-3A98-4E5C-B1CF-494DA89C8E60}" presName="hierChild2" presStyleCnt="0"/>
      <dgm:spPr/>
    </dgm:pt>
    <dgm:pt modelId="{E58A073B-1514-4489-B069-1A157E9D0C6E}" type="pres">
      <dgm:prSet presAssocID="{60D978C8-8D7B-4394-A098-CF9700A9BFEB}" presName="Name37" presStyleLbl="parChTrans1D2" presStyleIdx="0" presStyleCnt="5"/>
      <dgm:spPr/>
      <dgm:t>
        <a:bodyPr/>
        <a:lstStyle/>
        <a:p>
          <a:endParaRPr lang="es-CL"/>
        </a:p>
      </dgm:t>
    </dgm:pt>
    <dgm:pt modelId="{9C10A883-00C3-48CD-90A9-7B528894285D}" type="pres">
      <dgm:prSet presAssocID="{06E652C3-12DA-44CE-AE6A-EBD9EB47A3F1}" presName="hierRoot2" presStyleCnt="0">
        <dgm:presLayoutVars>
          <dgm:hierBranch val="init"/>
        </dgm:presLayoutVars>
      </dgm:prSet>
      <dgm:spPr/>
    </dgm:pt>
    <dgm:pt modelId="{4CAAB6DE-F0F1-4338-8D0A-F4B2981499AD}" type="pres">
      <dgm:prSet presAssocID="{06E652C3-12DA-44CE-AE6A-EBD9EB47A3F1}" presName="rootComposite" presStyleCnt="0"/>
      <dgm:spPr/>
    </dgm:pt>
    <dgm:pt modelId="{57FB0396-BE95-4BA8-9501-A5A23917250D}" type="pres">
      <dgm:prSet presAssocID="{06E652C3-12DA-44CE-AE6A-EBD9EB47A3F1}" presName="rootText" presStyleLbl="node2" presStyleIdx="0" presStyleCnt="5" custScaleX="111822" custScaleY="172098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CB25D83-B947-4646-8B08-03051E658EF0}" type="pres">
      <dgm:prSet presAssocID="{06E652C3-12DA-44CE-AE6A-EBD9EB47A3F1}" presName="rootConnector" presStyleLbl="node2" presStyleIdx="0" presStyleCnt="5"/>
      <dgm:spPr/>
      <dgm:t>
        <a:bodyPr/>
        <a:lstStyle/>
        <a:p>
          <a:endParaRPr lang="es-CL"/>
        </a:p>
      </dgm:t>
    </dgm:pt>
    <dgm:pt modelId="{3FFD563F-F979-423B-AED3-66FE84440F27}" type="pres">
      <dgm:prSet presAssocID="{06E652C3-12DA-44CE-AE6A-EBD9EB47A3F1}" presName="hierChild4" presStyleCnt="0"/>
      <dgm:spPr/>
    </dgm:pt>
    <dgm:pt modelId="{A8AD253C-1151-436F-A96C-DF0DA8779D19}" type="pres">
      <dgm:prSet presAssocID="{3B2BF0B0-053E-401D-A6E6-96112B696568}" presName="Name37" presStyleLbl="parChTrans1D3" presStyleIdx="0" presStyleCnt="21"/>
      <dgm:spPr/>
      <dgm:t>
        <a:bodyPr/>
        <a:lstStyle/>
        <a:p>
          <a:endParaRPr lang="es-CL"/>
        </a:p>
      </dgm:t>
    </dgm:pt>
    <dgm:pt modelId="{01CFAB2F-7130-41BD-B867-54BD782570BF}" type="pres">
      <dgm:prSet presAssocID="{A486DFA8-CF44-4D71-BC5E-9BD53A3CE7B0}" presName="hierRoot2" presStyleCnt="0">
        <dgm:presLayoutVars>
          <dgm:hierBranch val="init"/>
        </dgm:presLayoutVars>
      </dgm:prSet>
      <dgm:spPr/>
    </dgm:pt>
    <dgm:pt modelId="{178D674D-2F92-4A07-8279-A491A725F5FC}" type="pres">
      <dgm:prSet presAssocID="{A486DFA8-CF44-4D71-BC5E-9BD53A3CE7B0}" presName="rootComposite" presStyleCnt="0"/>
      <dgm:spPr/>
    </dgm:pt>
    <dgm:pt modelId="{06DACDAF-1D61-4C26-B0E4-0460FCE2189D}" type="pres">
      <dgm:prSet presAssocID="{A486DFA8-CF44-4D71-BC5E-9BD53A3CE7B0}" presName="rootText" presStyleLbl="node3" presStyleIdx="0" presStyleCnt="21" custScaleX="155825" custScaleY="15499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7B872A1-74B8-4854-B816-A67188C65F54}" type="pres">
      <dgm:prSet presAssocID="{A486DFA8-CF44-4D71-BC5E-9BD53A3CE7B0}" presName="rootConnector" presStyleLbl="node3" presStyleIdx="0" presStyleCnt="21"/>
      <dgm:spPr/>
      <dgm:t>
        <a:bodyPr/>
        <a:lstStyle/>
        <a:p>
          <a:endParaRPr lang="es-CL"/>
        </a:p>
      </dgm:t>
    </dgm:pt>
    <dgm:pt modelId="{F18F756B-1BAA-4ED3-AA00-087B740EB2FC}" type="pres">
      <dgm:prSet presAssocID="{A486DFA8-CF44-4D71-BC5E-9BD53A3CE7B0}" presName="hierChild4" presStyleCnt="0"/>
      <dgm:spPr/>
    </dgm:pt>
    <dgm:pt modelId="{2C67FDB4-5286-4FC1-9806-5CD818095FC0}" type="pres">
      <dgm:prSet presAssocID="{A486DFA8-CF44-4D71-BC5E-9BD53A3CE7B0}" presName="hierChild5" presStyleCnt="0"/>
      <dgm:spPr/>
    </dgm:pt>
    <dgm:pt modelId="{781B93D3-1F4D-4A80-9B2B-99A67A87AB66}" type="pres">
      <dgm:prSet presAssocID="{6D008CAA-64D6-48D4-8FB1-BE5ACDE5FC98}" presName="Name37" presStyleLbl="parChTrans1D3" presStyleIdx="1" presStyleCnt="21"/>
      <dgm:spPr/>
      <dgm:t>
        <a:bodyPr/>
        <a:lstStyle/>
        <a:p>
          <a:endParaRPr lang="es-CL"/>
        </a:p>
      </dgm:t>
    </dgm:pt>
    <dgm:pt modelId="{996AB034-89F8-43BF-97E3-EB0106396EB1}" type="pres">
      <dgm:prSet presAssocID="{3ACAE5E6-B17A-43DF-9CC5-632C4710B7D5}" presName="hierRoot2" presStyleCnt="0">
        <dgm:presLayoutVars>
          <dgm:hierBranch val="init"/>
        </dgm:presLayoutVars>
      </dgm:prSet>
      <dgm:spPr/>
    </dgm:pt>
    <dgm:pt modelId="{C7572955-3B22-48CA-8AA8-397B7A97B15C}" type="pres">
      <dgm:prSet presAssocID="{3ACAE5E6-B17A-43DF-9CC5-632C4710B7D5}" presName="rootComposite" presStyleCnt="0"/>
      <dgm:spPr/>
    </dgm:pt>
    <dgm:pt modelId="{654872C2-4349-4193-863F-1623F4C4071E}" type="pres">
      <dgm:prSet presAssocID="{3ACAE5E6-B17A-43DF-9CC5-632C4710B7D5}" presName="rootText" presStyleLbl="node3" presStyleIdx="1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2D7C0A9-3408-4F4A-B3A9-91067FE5E96D}" type="pres">
      <dgm:prSet presAssocID="{3ACAE5E6-B17A-43DF-9CC5-632C4710B7D5}" presName="rootConnector" presStyleLbl="node3" presStyleIdx="1" presStyleCnt="21"/>
      <dgm:spPr/>
      <dgm:t>
        <a:bodyPr/>
        <a:lstStyle/>
        <a:p>
          <a:endParaRPr lang="es-CL"/>
        </a:p>
      </dgm:t>
    </dgm:pt>
    <dgm:pt modelId="{F27521FA-7A4E-4924-9426-42A8E25EDA9B}" type="pres">
      <dgm:prSet presAssocID="{3ACAE5E6-B17A-43DF-9CC5-632C4710B7D5}" presName="hierChild4" presStyleCnt="0"/>
      <dgm:spPr/>
    </dgm:pt>
    <dgm:pt modelId="{FD990E8B-66AD-4804-9D24-6F5EEB87FD30}" type="pres">
      <dgm:prSet presAssocID="{3ACAE5E6-B17A-43DF-9CC5-632C4710B7D5}" presName="hierChild5" presStyleCnt="0"/>
      <dgm:spPr/>
    </dgm:pt>
    <dgm:pt modelId="{7F14FEEB-1FC5-42D9-B3B2-800D78E29B9A}" type="pres">
      <dgm:prSet presAssocID="{ACA63AD3-08ED-46B8-8B82-52B679724528}" presName="Name37" presStyleLbl="parChTrans1D3" presStyleIdx="2" presStyleCnt="21"/>
      <dgm:spPr/>
      <dgm:t>
        <a:bodyPr/>
        <a:lstStyle/>
        <a:p>
          <a:endParaRPr lang="es-CL"/>
        </a:p>
      </dgm:t>
    </dgm:pt>
    <dgm:pt modelId="{8C14C290-7F7D-4759-9267-C38548212116}" type="pres">
      <dgm:prSet presAssocID="{6F42EC3F-E31A-4256-AF92-5E4B7A3710C1}" presName="hierRoot2" presStyleCnt="0">
        <dgm:presLayoutVars>
          <dgm:hierBranch val="init"/>
        </dgm:presLayoutVars>
      </dgm:prSet>
      <dgm:spPr/>
    </dgm:pt>
    <dgm:pt modelId="{B5B90ACD-B6E6-4669-AD23-EEC267F348C8}" type="pres">
      <dgm:prSet presAssocID="{6F42EC3F-E31A-4256-AF92-5E4B7A3710C1}" presName="rootComposite" presStyleCnt="0"/>
      <dgm:spPr/>
    </dgm:pt>
    <dgm:pt modelId="{AAAE4056-23D2-45A0-850B-B214177971E4}" type="pres">
      <dgm:prSet presAssocID="{6F42EC3F-E31A-4256-AF92-5E4B7A3710C1}" presName="rootText" presStyleLbl="node3" presStyleIdx="2" presStyleCnt="21" custScaleX="20978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483E118-F2F6-49DF-A8D1-ACEC84859EBD}" type="pres">
      <dgm:prSet presAssocID="{6F42EC3F-E31A-4256-AF92-5E4B7A3710C1}" presName="rootConnector" presStyleLbl="node3" presStyleIdx="2" presStyleCnt="21"/>
      <dgm:spPr/>
      <dgm:t>
        <a:bodyPr/>
        <a:lstStyle/>
        <a:p>
          <a:endParaRPr lang="es-CL"/>
        </a:p>
      </dgm:t>
    </dgm:pt>
    <dgm:pt modelId="{55EC5F3A-9772-4398-819A-8F5AB38E1CBD}" type="pres">
      <dgm:prSet presAssocID="{6F42EC3F-E31A-4256-AF92-5E4B7A3710C1}" presName="hierChild4" presStyleCnt="0"/>
      <dgm:spPr/>
    </dgm:pt>
    <dgm:pt modelId="{D8A79869-CC4A-4337-B5EB-82680BDB4517}" type="pres">
      <dgm:prSet presAssocID="{6F42EC3F-E31A-4256-AF92-5E4B7A3710C1}" presName="hierChild5" presStyleCnt="0"/>
      <dgm:spPr/>
    </dgm:pt>
    <dgm:pt modelId="{8FE5B7FE-A8F6-4716-8465-596F8705E7B4}" type="pres">
      <dgm:prSet presAssocID="{9143C7B7-55F2-423C-9BE3-A4FF90577844}" presName="Name37" presStyleLbl="parChTrans1D3" presStyleIdx="3" presStyleCnt="21"/>
      <dgm:spPr/>
      <dgm:t>
        <a:bodyPr/>
        <a:lstStyle/>
        <a:p>
          <a:endParaRPr lang="es-CL"/>
        </a:p>
      </dgm:t>
    </dgm:pt>
    <dgm:pt modelId="{2129D7AF-692F-4075-9E9B-BD26CD29489D}" type="pres">
      <dgm:prSet presAssocID="{560158E9-297D-4247-A4A6-435FE75A6CE0}" presName="hierRoot2" presStyleCnt="0">
        <dgm:presLayoutVars>
          <dgm:hierBranch val="init"/>
        </dgm:presLayoutVars>
      </dgm:prSet>
      <dgm:spPr/>
    </dgm:pt>
    <dgm:pt modelId="{C39E5CFD-FB8A-47A8-91AF-FF2809F3A53F}" type="pres">
      <dgm:prSet presAssocID="{560158E9-297D-4247-A4A6-435FE75A6CE0}" presName="rootComposite" presStyleCnt="0"/>
      <dgm:spPr/>
    </dgm:pt>
    <dgm:pt modelId="{0EA84B85-6824-45D6-90DB-9AF0167FC83F}" type="pres">
      <dgm:prSet presAssocID="{560158E9-297D-4247-A4A6-435FE75A6CE0}" presName="rootText" presStyleLbl="node3" presStyleIdx="3" presStyleCnt="21" custScaleX="145611" custScaleY="16757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3E8FED9-7CCD-43A6-8469-B321F529D051}" type="pres">
      <dgm:prSet presAssocID="{560158E9-297D-4247-A4A6-435FE75A6CE0}" presName="rootConnector" presStyleLbl="node3" presStyleIdx="3" presStyleCnt="21"/>
      <dgm:spPr/>
      <dgm:t>
        <a:bodyPr/>
        <a:lstStyle/>
        <a:p>
          <a:endParaRPr lang="es-CL"/>
        </a:p>
      </dgm:t>
    </dgm:pt>
    <dgm:pt modelId="{82D6B377-3C40-44E2-93FE-734EC7B7C7EC}" type="pres">
      <dgm:prSet presAssocID="{560158E9-297D-4247-A4A6-435FE75A6CE0}" presName="hierChild4" presStyleCnt="0"/>
      <dgm:spPr/>
    </dgm:pt>
    <dgm:pt modelId="{52094B65-EE34-4879-A5A4-E2BAD22964C8}" type="pres">
      <dgm:prSet presAssocID="{560158E9-297D-4247-A4A6-435FE75A6CE0}" presName="hierChild5" presStyleCnt="0"/>
      <dgm:spPr/>
    </dgm:pt>
    <dgm:pt modelId="{C131A36A-00CC-4C67-BB79-6F84ADCB15C8}" type="pres">
      <dgm:prSet presAssocID="{B26FC29D-29CF-426B-A305-2759CC4F02BF}" presName="Name37" presStyleLbl="parChTrans1D3" presStyleIdx="4" presStyleCnt="21"/>
      <dgm:spPr/>
      <dgm:t>
        <a:bodyPr/>
        <a:lstStyle/>
        <a:p>
          <a:endParaRPr lang="es-CL"/>
        </a:p>
      </dgm:t>
    </dgm:pt>
    <dgm:pt modelId="{80EFF892-6F7E-46CA-A66A-8AC121807ACA}" type="pres">
      <dgm:prSet presAssocID="{202EB724-912E-4334-BCD7-A3F3D9B32275}" presName="hierRoot2" presStyleCnt="0">
        <dgm:presLayoutVars>
          <dgm:hierBranch val="init"/>
        </dgm:presLayoutVars>
      </dgm:prSet>
      <dgm:spPr/>
    </dgm:pt>
    <dgm:pt modelId="{B6FFD2C6-29CF-4422-A777-A7B3CB499A8C}" type="pres">
      <dgm:prSet presAssocID="{202EB724-912E-4334-BCD7-A3F3D9B32275}" presName="rootComposite" presStyleCnt="0"/>
      <dgm:spPr/>
    </dgm:pt>
    <dgm:pt modelId="{56B69927-A65D-457B-9A0F-FC218CBD3222}" type="pres">
      <dgm:prSet presAssocID="{202EB724-912E-4334-BCD7-A3F3D9B32275}" presName="rootText" presStyleLbl="node3" presStyleIdx="4" presStyleCnt="21" custScaleX="211650" custScaleY="11850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FC929E1-8119-487E-9E02-B0BB007F95AF}" type="pres">
      <dgm:prSet presAssocID="{202EB724-912E-4334-BCD7-A3F3D9B32275}" presName="rootConnector" presStyleLbl="node3" presStyleIdx="4" presStyleCnt="21"/>
      <dgm:spPr/>
      <dgm:t>
        <a:bodyPr/>
        <a:lstStyle/>
        <a:p>
          <a:endParaRPr lang="es-CL"/>
        </a:p>
      </dgm:t>
    </dgm:pt>
    <dgm:pt modelId="{8E8EE7F4-09B9-4DE0-ADE2-09E48F5F7D06}" type="pres">
      <dgm:prSet presAssocID="{202EB724-912E-4334-BCD7-A3F3D9B32275}" presName="hierChild4" presStyleCnt="0"/>
      <dgm:spPr/>
    </dgm:pt>
    <dgm:pt modelId="{A8E5350A-BA86-46EE-980C-344B73243FA6}" type="pres">
      <dgm:prSet presAssocID="{202EB724-912E-4334-BCD7-A3F3D9B32275}" presName="hierChild5" presStyleCnt="0"/>
      <dgm:spPr/>
    </dgm:pt>
    <dgm:pt modelId="{45E54519-61E1-4209-88BA-D0571899E657}" type="pres">
      <dgm:prSet presAssocID="{06E652C3-12DA-44CE-AE6A-EBD9EB47A3F1}" presName="hierChild5" presStyleCnt="0"/>
      <dgm:spPr/>
    </dgm:pt>
    <dgm:pt modelId="{AC128981-B964-4311-A653-B8C71E915F41}" type="pres">
      <dgm:prSet presAssocID="{0CD8C76E-A0E1-4A3E-8D45-7B51E54EEBC3}" presName="Name37" presStyleLbl="parChTrans1D2" presStyleIdx="1" presStyleCnt="5"/>
      <dgm:spPr/>
      <dgm:t>
        <a:bodyPr/>
        <a:lstStyle/>
        <a:p>
          <a:endParaRPr lang="es-CL"/>
        </a:p>
      </dgm:t>
    </dgm:pt>
    <dgm:pt modelId="{AF598822-8134-43C3-A0E1-5BDE07F6DDA5}" type="pres">
      <dgm:prSet presAssocID="{151553AA-AC7B-461E-83B3-7F37F1B0EEE8}" presName="hierRoot2" presStyleCnt="0">
        <dgm:presLayoutVars>
          <dgm:hierBranch val="init"/>
        </dgm:presLayoutVars>
      </dgm:prSet>
      <dgm:spPr/>
    </dgm:pt>
    <dgm:pt modelId="{B3A7A7D0-9116-46C1-83D5-914231D62236}" type="pres">
      <dgm:prSet presAssocID="{151553AA-AC7B-461E-83B3-7F37F1B0EEE8}" presName="rootComposite" presStyleCnt="0"/>
      <dgm:spPr/>
    </dgm:pt>
    <dgm:pt modelId="{E8B97437-8544-4772-B97D-96474802E2E2}" type="pres">
      <dgm:prSet presAssocID="{151553AA-AC7B-461E-83B3-7F37F1B0EEE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12E12F3-D909-4B8D-860F-ABD2F7D4077F}" type="pres">
      <dgm:prSet presAssocID="{151553AA-AC7B-461E-83B3-7F37F1B0EEE8}" presName="rootConnector" presStyleLbl="node2" presStyleIdx="1" presStyleCnt="5"/>
      <dgm:spPr/>
      <dgm:t>
        <a:bodyPr/>
        <a:lstStyle/>
        <a:p>
          <a:endParaRPr lang="es-CL"/>
        </a:p>
      </dgm:t>
    </dgm:pt>
    <dgm:pt modelId="{F8B95C1B-22B2-4875-8E08-31447D606A48}" type="pres">
      <dgm:prSet presAssocID="{151553AA-AC7B-461E-83B3-7F37F1B0EEE8}" presName="hierChild4" presStyleCnt="0"/>
      <dgm:spPr/>
    </dgm:pt>
    <dgm:pt modelId="{055EF5AE-E558-4504-B4DE-C6C286E057FD}" type="pres">
      <dgm:prSet presAssocID="{47342237-A369-4FE6-BFC3-6093543A1410}" presName="Name37" presStyleLbl="parChTrans1D3" presStyleIdx="5" presStyleCnt="21"/>
      <dgm:spPr/>
      <dgm:t>
        <a:bodyPr/>
        <a:lstStyle/>
        <a:p>
          <a:endParaRPr lang="es-CL"/>
        </a:p>
      </dgm:t>
    </dgm:pt>
    <dgm:pt modelId="{BBF2D937-1342-4C12-A0FB-732AADB41028}" type="pres">
      <dgm:prSet presAssocID="{668A6C72-5CB4-4DD5-964C-CB653367D722}" presName="hierRoot2" presStyleCnt="0">
        <dgm:presLayoutVars>
          <dgm:hierBranch val="init"/>
        </dgm:presLayoutVars>
      </dgm:prSet>
      <dgm:spPr/>
    </dgm:pt>
    <dgm:pt modelId="{7B8A9845-03CD-4BB3-9788-23A1F7640F91}" type="pres">
      <dgm:prSet presAssocID="{668A6C72-5CB4-4DD5-964C-CB653367D722}" presName="rootComposite" presStyleCnt="0"/>
      <dgm:spPr/>
    </dgm:pt>
    <dgm:pt modelId="{A3C32F72-72DC-444F-A396-A935430D9588}" type="pres">
      <dgm:prSet presAssocID="{668A6C72-5CB4-4DD5-964C-CB653367D722}" presName="rootText" presStyleLbl="node3" presStyleIdx="5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A61C1F3-6230-46E0-94C7-83C6D757D6DF}" type="pres">
      <dgm:prSet presAssocID="{668A6C72-5CB4-4DD5-964C-CB653367D722}" presName="rootConnector" presStyleLbl="node3" presStyleIdx="5" presStyleCnt="21"/>
      <dgm:spPr/>
      <dgm:t>
        <a:bodyPr/>
        <a:lstStyle/>
        <a:p>
          <a:endParaRPr lang="es-CL"/>
        </a:p>
      </dgm:t>
    </dgm:pt>
    <dgm:pt modelId="{B1066BA3-EB1E-4495-BD8D-EF14F1232F8F}" type="pres">
      <dgm:prSet presAssocID="{668A6C72-5CB4-4DD5-964C-CB653367D722}" presName="hierChild4" presStyleCnt="0"/>
      <dgm:spPr/>
    </dgm:pt>
    <dgm:pt modelId="{6988A3A6-8657-405E-A5F3-EDBFAC265A83}" type="pres">
      <dgm:prSet presAssocID="{668A6C72-5CB4-4DD5-964C-CB653367D722}" presName="hierChild5" presStyleCnt="0"/>
      <dgm:spPr/>
    </dgm:pt>
    <dgm:pt modelId="{4FC8BEAD-B6E2-4F0C-9CE7-3BC89F6CC8D9}" type="pres">
      <dgm:prSet presAssocID="{2D531936-EC8D-483C-BEF6-42B91B92FD86}" presName="Name37" presStyleLbl="parChTrans1D3" presStyleIdx="6" presStyleCnt="21"/>
      <dgm:spPr/>
      <dgm:t>
        <a:bodyPr/>
        <a:lstStyle/>
        <a:p>
          <a:endParaRPr lang="es-CL"/>
        </a:p>
      </dgm:t>
    </dgm:pt>
    <dgm:pt modelId="{8CA1E5BB-90E5-40DA-A90E-C1EDAC82822C}" type="pres">
      <dgm:prSet presAssocID="{00BA2F9D-E137-4EA0-A9F2-DBF5C5B6E39D}" presName="hierRoot2" presStyleCnt="0">
        <dgm:presLayoutVars>
          <dgm:hierBranch val="init"/>
        </dgm:presLayoutVars>
      </dgm:prSet>
      <dgm:spPr/>
    </dgm:pt>
    <dgm:pt modelId="{1DCB9D5C-6CC4-41B1-A6FE-1A9762C71406}" type="pres">
      <dgm:prSet presAssocID="{00BA2F9D-E137-4EA0-A9F2-DBF5C5B6E39D}" presName="rootComposite" presStyleCnt="0"/>
      <dgm:spPr/>
    </dgm:pt>
    <dgm:pt modelId="{D069341D-32BC-442B-BF8C-35AF8E660031}" type="pres">
      <dgm:prSet presAssocID="{00BA2F9D-E137-4EA0-A9F2-DBF5C5B6E39D}" presName="rootText" presStyleLbl="node3" presStyleIdx="6" presStyleCnt="21" custScaleX="89802" custScaleY="19244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B454CD4-D904-4259-8881-D1593544BA67}" type="pres">
      <dgm:prSet presAssocID="{00BA2F9D-E137-4EA0-A9F2-DBF5C5B6E39D}" presName="rootConnector" presStyleLbl="node3" presStyleIdx="6" presStyleCnt="21"/>
      <dgm:spPr/>
      <dgm:t>
        <a:bodyPr/>
        <a:lstStyle/>
        <a:p>
          <a:endParaRPr lang="es-CL"/>
        </a:p>
      </dgm:t>
    </dgm:pt>
    <dgm:pt modelId="{9C64FA00-6E25-423E-9692-7C538BEC84C3}" type="pres">
      <dgm:prSet presAssocID="{00BA2F9D-E137-4EA0-A9F2-DBF5C5B6E39D}" presName="hierChild4" presStyleCnt="0"/>
      <dgm:spPr/>
    </dgm:pt>
    <dgm:pt modelId="{ACEB7EDB-55AC-4319-B247-AF50FF047532}" type="pres">
      <dgm:prSet presAssocID="{00BA2F9D-E137-4EA0-A9F2-DBF5C5B6E39D}" presName="hierChild5" presStyleCnt="0"/>
      <dgm:spPr/>
    </dgm:pt>
    <dgm:pt modelId="{97B5EAB6-9404-4055-A235-F4CA93256C4F}" type="pres">
      <dgm:prSet presAssocID="{151553AA-AC7B-461E-83B3-7F37F1B0EEE8}" presName="hierChild5" presStyleCnt="0"/>
      <dgm:spPr/>
    </dgm:pt>
    <dgm:pt modelId="{C8C227AE-1F75-4D4A-B80D-AA23348DD479}" type="pres">
      <dgm:prSet presAssocID="{122772B9-70F8-4FF0-915F-67592F154A1F}" presName="Name37" presStyleLbl="parChTrans1D2" presStyleIdx="2" presStyleCnt="5"/>
      <dgm:spPr/>
      <dgm:t>
        <a:bodyPr/>
        <a:lstStyle/>
        <a:p>
          <a:endParaRPr lang="es-CL"/>
        </a:p>
      </dgm:t>
    </dgm:pt>
    <dgm:pt modelId="{A28A8C54-2A6B-4219-93DA-B63D626630ED}" type="pres">
      <dgm:prSet presAssocID="{676F8D50-8144-43DA-8F08-C88425DE8A29}" presName="hierRoot2" presStyleCnt="0">
        <dgm:presLayoutVars>
          <dgm:hierBranch val="init"/>
        </dgm:presLayoutVars>
      </dgm:prSet>
      <dgm:spPr/>
    </dgm:pt>
    <dgm:pt modelId="{E6580211-4570-4412-B23E-AF1A02F3FDEC}" type="pres">
      <dgm:prSet presAssocID="{676F8D50-8144-43DA-8F08-C88425DE8A29}" presName="rootComposite" presStyleCnt="0"/>
      <dgm:spPr/>
    </dgm:pt>
    <dgm:pt modelId="{6B98683F-1E82-4BF6-8E95-1F555C6938EA}" type="pres">
      <dgm:prSet presAssocID="{676F8D50-8144-43DA-8F08-C88425DE8A29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72A5DBC-797A-4599-97A1-254901A8AF98}" type="pres">
      <dgm:prSet presAssocID="{676F8D50-8144-43DA-8F08-C88425DE8A29}" presName="rootConnector" presStyleLbl="node2" presStyleIdx="2" presStyleCnt="5"/>
      <dgm:spPr/>
      <dgm:t>
        <a:bodyPr/>
        <a:lstStyle/>
        <a:p>
          <a:endParaRPr lang="es-CL"/>
        </a:p>
      </dgm:t>
    </dgm:pt>
    <dgm:pt modelId="{79852CC5-1A90-445F-91D2-1C0724361BE3}" type="pres">
      <dgm:prSet presAssocID="{676F8D50-8144-43DA-8F08-C88425DE8A29}" presName="hierChild4" presStyleCnt="0"/>
      <dgm:spPr/>
    </dgm:pt>
    <dgm:pt modelId="{2909608E-338B-48A4-B8B8-C67D5F67C1BF}" type="pres">
      <dgm:prSet presAssocID="{2C97C7AE-976B-4BAB-934D-C4F7E3C563A9}" presName="Name37" presStyleLbl="parChTrans1D3" presStyleIdx="7" presStyleCnt="21"/>
      <dgm:spPr/>
      <dgm:t>
        <a:bodyPr/>
        <a:lstStyle/>
        <a:p>
          <a:endParaRPr lang="es-CL"/>
        </a:p>
      </dgm:t>
    </dgm:pt>
    <dgm:pt modelId="{4CE225B0-85EE-4E6F-AD67-2CBA8E53C845}" type="pres">
      <dgm:prSet presAssocID="{12142D3B-A9A8-41E1-BDF2-2ADFFDED33D7}" presName="hierRoot2" presStyleCnt="0">
        <dgm:presLayoutVars>
          <dgm:hierBranch val="init"/>
        </dgm:presLayoutVars>
      </dgm:prSet>
      <dgm:spPr/>
    </dgm:pt>
    <dgm:pt modelId="{BCF5C693-DC8B-4E53-8411-9E98D47725AE}" type="pres">
      <dgm:prSet presAssocID="{12142D3B-A9A8-41E1-BDF2-2ADFFDED33D7}" presName="rootComposite" presStyleCnt="0"/>
      <dgm:spPr/>
    </dgm:pt>
    <dgm:pt modelId="{5E20197E-BFD4-466B-A177-5B00B07A5B34}" type="pres">
      <dgm:prSet presAssocID="{12142D3B-A9A8-41E1-BDF2-2ADFFDED33D7}" presName="rootText" presStyleLbl="node3" presStyleIdx="7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1525693-FD69-417D-A3BD-5CB7BF097C8D}" type="pres">
      <dgm:prSet presAssocID="{12142D3B-A9A8-41E1-BDF2-2ADFFDED33D7}" presName="rootConnector" presStyleLbl="node3" presStyleIdx="7" presStyleCnt="21"/>
      <dgm:spPr/>
      <dgm:t>
        <a:bodyPr/>
        <a:lstStyle/>
        <a:p>
          <a:endParaRPr lang="es-CL"/>
        </a:p>
      </dgm:t>
    </dgm:pt>
    <dgm:pt modelId="{65BC1750-6FAF-4FE1-87EA-E77FEEBDAADE}" type="pres">
      <dgm:prSet presAssocID="{12142D3B-A9A8-41E1-BDF2-2ADFFDED33D7}" presName="hierChild4" presStyleCnt="0"/>
      <dgm:spPr/>
    </dgm:pt>
    <dgm:pt modelId="{9B9E2678-5284-464D-BAAE-76FC1576A404}" type="pres">
      <dgm:prSet presAssocID="{12142D3B-A9A8-41E1-BDF2-2ADFFDED33D7}" presName="hierChild5" presStyleCnt="0"/>
      <dgm:spPr/>
    </dgm:pt>
    <dgm:pt modelId="{A2488468-1404-40F6-90C5-BDCAEEB13412}" type="pres">
      <dgm:prSet presAssocID="{B37BB29F-9E68-4715-BCBA-B22E6F411317}" presName="Name37" presStyleLbl="parChTrans1D3" presStyleIdx="8" presStyleCnt="21"/>
      <dgm:spPr/>
      <dgm:t>
        <a:bodyPr/>
        <a:lstStyle/>
        <a:p>
          <a:endParaRPr lang="es-CL"/>
        </a:p>
      </dgm:t>
    </dgm:pt>
    <dgm:pt modelId="{AE00D40A-3E2E-4371-B960-38DF1B164F6F}" type="pres">
      <dgm:prSet presAssocID="{C246ABB9-47EB-4F7D-9E02-A26BDD2633DC}" presName="hierRoot2" presStyleCnt="0">
        <dgm:presLayoutVars>
          <dgm:hierBranch val="init"/>
        </dgm:presLayoutVars>
      </dgm:prSet>
      <dgm:spPr/>
    </dgm:pt>
    <dgm:pt modelId="{5D2BE620-FFC3-4640-98F7-55250F02D577}" type="pres">
      <dgm:prSet presAssocID="{C246ABB9-47EB-4F7D-9E02-A26BDD2633DC}" presName="rootComposite" presStyleCnt="0"/>
      <dgm:spPr/>
    </dgm:pt>
    <dgm:pt modelId="{AD057B02-7C22-4676-8E95-E626C5A77D79}" type="pres">
      <dgm:prSet presAssocID="{C246ABB9-47EB-4F7D-9E02-A26BDD2633DC}" presName="rootText" presStyleLbl="node3" presStyleIdx="8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F3C913A-0AE5-466A-B4FD-F95988089497}" type="pres">
      <dgm:prSet presAssocID="{C246ABB9-47EB-4F7D-9E02-A26BDD2633DC}" presName="rootConnector" presStyleLbl="node3" presStyleIdx="8" presStyleCnt="21"/>
      <dgm:spPr/>
      <dgm:t>
        <a:bodyPr/>
        <a:lstStyle/>
        <a:p>
          <a:endParaRPr lang="es-CL"/>
        </a:p>
      </dgm:t>
    </dgm:pt>
    <dgm:pt modelId="{6F79D269-9A79-40A9-889B-4032724DB593}" type="pres">
      <dgm:prSet presAssocID="{C246ABB9-47EB-4F7D-9E02-A26BDD2633DC}" presName="hierChild4" presStyleCnt="0"/>
      <dgm:spPr/>
    </dgm:pt>
    <dgm:pt modelId="{551F467E-26C8-4D68-993C-89C596EC7F70}" type="pres">
      <dgm:prSet presAssocID="{C246ABB9-47EB-4F7D-9E02-A26BDD2633DC}" presName="hierChild5" presStyleCnt="0"/>
      <dgm:spPr/>
    </dgm:pt>
    <dgm:pt modelId="{8CDEA251-5B74-4D24-9B1A-E0238DDFBC71}" type="pres">
      <dgm:prSet presAssocID="{676F8D50-8144-43DA-8F08-C88425DE8A29}" presName="hierChild5" presStyleCnt="0"/>
      <dgm:spPr/>
    </dgm:pt>
    <dgm:pt modelId="{F529E01C-78FB-45D1-9151-9EEBA4B9C815}" type="pres">
      <dgm:prSet presAssocID="{E300DA82-A25B-4EB0-8D51-B4F5C1206BBE}" presName="Name37" presStyleLbl="parChTrans1D2" presStyleIdx="3" presStyleCnt="5"/>
      <dgm:spPr/>
      <dgm:t>
        <a:bodyPr/>
        <a:lstStyle/>
        <a:p>
          <a:endParaRPr lang="es-CL"/>
        </a:p>
      </dgm:t>
    </dgm:pt>
    <dgm:pt modelId="{9D6889F1-DD0D-4ACB-A47F-16E23B7298D8}" type="pres">
      <dgm:prSet presAssocID="{3940314A-0F9C-408A-B345-673F499EEE88}" presName="hierRoot2" presStyleCnt="0">
        <dgm:presLayoutVars>
          <dgm:hierBranch val="init"/>
        </dgm:presLayoutVars>
      </dgm:prSet>
      <dgm:spPr/>
    </dgm:pt>
    <dgm:pt modelId="{EAD184B9-B457-4FD9-9FC1-F4D19EEC8451}" type="pres">
      <dgm:prSet presAssocID="{3940314A-0F9C-408A-B345-673F499EEE88}" presName="rootComposite" presStyleCnt="0"/>
      <dgm:spPr/>
    </dgm:pt>
    <dgm:pt modelId="{4A8407E9-5845-4CFA-AED0-28CAEC520CFE}" type="pres">
      <dgm:prSet presAssocID="{3940314A-0F9C-408A-B345-673F499EEE88}" presName="rootText" presStyleLbl="node2" presStyleIdx="3" presStyleCnt="5" custScaleX="137205" custScaleY="18189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1F567F3-A064-4C3F-B051-A6049A443226}" type="pres">
      <dgm:prSet presAssocID="{3940314A-0F9C-408A-B345-673F499EEE88}" presName="rootConnector" presStyleLbl="node2" presStyleIdx="3" presStyleCnt="5"/>
      <dgm:spPr/>
      <dgm:t>
        <a:bodyPr/>
        <a:lstStyle/>
        <a:p>
          <a:endParaRPr lang="es-CL"/>
        </a:p>
      </dgm:t>
    </dgm:pt>
    <dgm:pt modelId="{821E8DF9-FBD0-4EA0-B1B8-6C7221B85AEF}" type="pres">
      <dgm:prSet presAssocID="{3940314A-0F9C-408A-B345-673F499EEE88}" presName="hierChild4" presStyleCnt="0"/>
      <dgm:spPr/>
    </dgm:pt>
    <dgm:pt modelId="{CE62B233-5E8C-45D2-9AA8-4D3DF5F58341}" type="pres">
      <dgm:prSet presAssocID="{DDAB5DE6-5A39-40DD-9F4E-1F183DC39DB0}" presName="Name37" presStyleLbl="parChTrans1D3" presStyleIdx="9" presStyleCnt="21"/>
      <dgm:spPr/>
      <dgm:t>
        <a:bodyPr/>
        <a:lstStyle/>
        <a:p>
          <a:endParaRPr lang="es-CL"/>
        </a:p>
      </dgm:t>
    </dgm:pt>
    <dgm:pt modelId="{49951B3A-CC46-4CF4-AF11-0DB296112713}" type="pres">
      <dgm:prSet presAssocID="{D1F451FF-E203-44C9-B06F-F20C115F6306}" presName="hierRoot2" presStyleCnt="0">
        <dgm:presLayoutVars>
          <dgm:hierBranch val="init"/>
        </dgm:presLayoutVars>
      </dgm:prSet>
      <dgm:spPr/>
    </dgm:pt>
    <dgm:pt modelId="{8B410237-7C0D-4121-9CB1-081E043BF5A6}" type="pres">
      <dgm:prSet presAssocID="{D1F451FF-E203-44C9-B06F-F20C115F6306}" presName="rootComposite" presStyleCnt="0"/>
      <dgm:spPr/>
    </dgm:pt>
    <dgm:pt modelId="{D989F0E2-CF69-4CE1-88F2-DA7E2FE4A357}" type="pres">
      <dgm:prSet presAssocID="{D1F451FF-E203-44C9-B06F-F20C115F6306}" presName="rootText" presStyleLbl="node3" presStyleIdx="9" presStyleCnt="21" custScaleX="157238" custScaleY="19004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2EFC75D-59EA-4701-92DA-25F4340680C5}" type="pres">
      <dgm:prSet presAssocID="{D1F451FF-E203-44C9-B06F-F20C115F6306}" presName="rootConnector" presStyleLbl="node3" presStyleIdx="9" presStyleCnt="21"/>
      <dgm:spPr/>
      <dgm:t>
        <a:bodyPr/>
        <a:lstStyle/>
        <a:p>
          <a:endParaRPr lang="es-CL"/>
        </a:p>
      </dgm:t>
    </dgm:pt>
    <dgm:pt modelId="{A276FC58-566F-47CB-9357-3DD2C37D7C3A}" type="pres">
      <dgm:prSet presAssocID="{D1F451FF-E203-44C9-B06F-F20C115F6306}" presName="hierChild4" presStyleCnt="0"/>
      <dgm:spPr/>
    </dgm:pt>
    <dgm:pt modelId="{6C02A571-BC0A-40B8-BE77-9A1F7D1B9B43}" type="pres">
      <dgm:prSet presAssocID="{D1F451FF-E203-44C9-B06F-F20C115F6306}" presName="hierChild5" presStyleCnt="0"/>
      <dgm:spPr/>
    </dgm:pt>
    <dgm:pt modelId="{1073DFB4-DB6D-4F4E-95B9-3E64881FB10C}" type="pres">
      <dgm:prSet presAssocID="{A262582F-07C7-4399-8A48-2DA2CD691F37}" presName="Name37" presStyleLbl="parChTrans1D3" presStyleIdx="10" presStyleCnt="21"/>
      <dgm:spPr/>
      <dgm:t>
        <a:bodyPr/>
        <a:lstStyle/>
        <a:p>
          <a:endParaRPr lang="es-CL"/>
        </a:p>
      </dgm:t>
    </dgm:pt>
    <dgm:pt modelId="{22B9B24D-525F-4E99-A6B9-04709E6F212E}" type="pres">
      <dgm:prSet presAssocID="{37F21AA0-094C-432B-A256-6F459A5E5046}" presName="hierRoot2" presStyleCnt="0">
        <dgm:presLayoutVars>
          <dgm:hierBranch val="init"/>
        </dgm:presLayoutVars>
      </dgm:prSet>
      <dgm:spPr/>
    </dgm:pt>
    <dgm:pt modelId="{5C6AAD34-DAD9-41AF-9BF4-414EF63B507A}" type="pres">
      <dgm:prSet presAssocID="{37F21AA0-094C-432B-A256-6F459A5E5046}" presName="rootComposite" presStyleCnt="0"/>
      <dgm:spPr/>
    </dgm:pt>
    <dgm:pt modelId="{E9749761-0EFD-45F6-9DFF-71CDAE8AC501}" type="pres">
      <dgm:prSet presAssocID="{37F21AA0-094C-432B-A256-6F459A5E5046}" presName="rootText" presStyleLbl="node3" presStyleIdx="10" presStyleCnt="21" custScaleX="185795" custScaleY="16207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FF232F4-F744-4205-B006-EC6603D28D31}" type="pres">
      <dgm:prSet presAssocID="{37F21AA0-094C-432B-A256-6F459A5E5046}" presName="rootConnector" presStyleLbl="node3" presStyleIdx="10" presStyleCnt="21"/>
      <dgm:spPr/>
      <dgm:t>
        <a:bodyPr/>
        <a:lstStyle/>
        <a:p>
          <a:endParaRPr lang="es-CL"/>
        </a:p>
      </dgm:t>
    </dgm:pt>
    <dgm:pt modelId="{BFA4C460-073C-42B3-897C-BBC1374F43DA}" type="pres">
      <dgm:prSet presAssocID="{37F21AA0-094C-432B-A256-6F459A5E5046}" presName="hierChild4" presStyleCnt="0"/>
      <dgm:spPr/>
    </dgm:pt>
    <dgm:pt modelId="{BBC0EFA8-CE42-484B-AA1E-BFAB930360BE}" type="pres">
      <dgm:prSet presAssocID="{37F21AA0-094C-432B-A256-6F459A5E5046}" presName="hierChild5" presStyleCnt="0"/>
      <dgm:spPr/>
    </dgm:pt>
    <dgm:pt modelId="{3C72405C-3F26-4B9C-9E28-15A5BBF1972F}" type="pres">
      <dgm:prSet presAssocID="{E932C044-A6C5-40CD-A3BE-634E5836875E}" presName="Name37" presStyleLbl="parChTrans1D3" presStyleIdx="11" presStyleCnt="21"/>
      <dgm:spPr/>
      <dgm:t>
        <a:bodyPr/>
        <a:lstStyle/>
        <a:p>
          <a:endParaRPr lang="es-CL"/>
        </a:p>
      </dgm:t>
    </dgm:pt>
    <dgm:pt modelId="{81AD9F47-49CF-4EBE-9462-6D3102536761}" type="pres">
      <dgm:prSet presAssocID="{9F87C635-593B-4944-8057-70BF2147102C}" presName="hierRoot2" presStyleCnt="0">
        <dgm:presLayoutVars>
          <dgm:hierBranch val="init"/>
        </dgm:presLayoutVars>
      </dgm:prSet>
      <dgm:spPr/>
    </dgm:pt>
    <dgm:pt modelId="{F61339FD-C430-4778-988E-85D02C3A5FEE}" type="pres">
      <dgm:prSet presAssocID="{9F87C635-593B-4944-8057-70BF2147102C}" presName="rootComposite" presStyleCnt="0"/>
      <dgm:spPr/>
    </dgm:pt>
    <dgm:pt modelId="{E063AE9E-4124-44A3-AF87-7A3C68B17D65}" type="pres">
      <dgm:prSet presAssocID="{9F87C635-593B-4944-8057-70BF2147102C}" presName="rootText" presStyleLbl="node3" presStyleIdx="11" presStyleCnt="21" custScaleX="172813" custScaleY="15889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56E73E9-7A8E-4C10-80CB-5BC029BFBB17}" type="pres">
      <dgm:prSet presAssocID="{9F87C635-593B-4944-8057-70BF2147102C}" presName="rootConnector" presStyleLbl="node3" presStyleIdx="11" presStyleCnt="21"/>
      <dgm:spPr/>
      <dgm:t>
        <a:bodyPr/>
        <a:lstStyle/>
        <a:p>
          <a:endParaRPr lang="es-CL"/>
        </a:p>
      </dgm:t>
    </dgm:pt>
    <dgm:pt modelId="{0FBE1C3C-1CE3-41D6-A840-CBEBCAEF4960}" type="pres">
      <dgm:prSet presAssocID="{9F87C635-593B-4944-8057-70BF2147102C}" presName="hierChild4" presStyleCnt="0"/>
      <dgm:spPr/>
    </dgm:pt>
    <dgm:pt modelId="{64840D3D-FABA-4222-B7C6-442A26F86EF1}" type="pres">
      <dgm:prSet presAssocID="{9F87C635-593B-4944-8057-70BF2147102C}" presName="hierChild5" presStyleCnt="0"/>
      <dgm:spPr/>
    </dgm:pt>
    <dgm:pt modelId="{F310BC38-B903-45E7-9501-B4A093D9B53D}" type="pres">
      <dgm:prSet presAssocID="{4D7FFCEC-2327-4165-A9C8-476BA10CC8C0}" presName="Name37" presStyleLbl="parChTrans1D3" presStyleIdx="12" presStyleCnt="21"/>
      <dgm:spPr/>
      <dgm:t>
        <a:bodyPr/>
        <a:lstStyle/>
        <a:p>
          <a:endParaRPr lang="es-CL"/>
        </a:p>
      </dgm:t>
    </dgm:pt>
    <dgm:pt modelId="{181F54E3-BD2B-49F3-AE32-A99A97E8B5BF}" type="pres">
      <dgm:prSet presAssocID="{AFCBE423-FF76-4772-82C1-52BFA27E1C6A}" presName="hierRoot2" presStyleCnt="0">
        <dgm:presLayoutVars>
          <dgm:hierBranch val="init"/>
        </dgm:presLayoutVars>
      </dgm:prSet>
      <dgm:spPr/>
    </dgm:pt>
    <dgm:pt modelId="{215CBE42-B14E-4769-A8A0-55CE77831FA1}" type="pres">
      <dgm:prSet presAssocID="{AFCBE423-FF76-4772-82C1-52BFA27E1C6A}" presName="rootComposite" presStyleCnt="0"/>
      <dgm:spPr/>
    </dgm:pt>
    <dgm:pt modelId="{D0CE8C05-A8EE-47B7-BE2D-EFB6041F12AF}" type="pres">
      <dgm:prSet presAssocID="{AFCBE423-FF76-4772-82C1-52BFA27E1C6A}" presName="rootText" presStyleLbl="node3" presStyleIdx="12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010617C-1C1E-4C74-96D5-09FC68132792}" type="pres">
      <dgm:prSet presAssocID="{AFCBE423-FF76-4772-82C1-52BFA27E1C6A}" presName="rootConnector" presStyleLbl="node3" presStyleIdx="12" presStyleCnt="21"/>
      <dgm:spPr/>
      <dgm:t>
        <a:bodyPr/>
        <a:lstStyle/>
        <a:p>
          <a:endParaRPr lang="es-CL"/>
        </a:p>
      </dgm:t>
    </dgm:pt>
    <dgm:pt modelId="{93C4BD64-443F-4E6B-AC39-A055878662F7}" type="pres">
      <dgm:prSet presAssocID="{AFCBE423-FF76-4772-82C1-52BFA27E1C6A}" presName="hierChild4" presStyleCnt="0"/>
      <dgm:spPr/>
    </dgm:pt>
    <dgm:pt modelId="{BD790C3A-8592-459A-841C-C2F0779912BB}" type="pres">
      <dgm:prSet presAssocID="{AFCBE423-FF76-4772-82C1-52BFA27E1C6A}" presName="hierChild5" presStyleCnt="0"/>
      <dgm:spPr/>
    </dgm:pt>
    <dgm:pt modelId="{E4CCA61D-D975-4F3F-8EAC-1645F22822AF}" type="pres">
      <dgm:prSet presAssocID="{3940314A-0F9C-408A-B345-673F499EEE88}" presName="hierChild5" presStyleCnt="0"/>
      <dgm:spPr/>
    </dgm:pt>
    <dgm:pt modelId="{BEBC8638-7AC2-418B-BC09-C5D7598ECDB7}" type="pres">
      <dgm:prSet presAssocID="{630A0BE7-EE15-44EB-BDC8-422E96D9FAA5}" presName="Name37" presStyleLbl="parChTrans1D2" presStyleIdx="4" presStyleCnt="5"/>
      <dgm:spPr/>
      <dgm:t>
        <a:bodyPr/>
        <a:lstStyle/>
        <a:p>
          <a:endParaRPr lang="es-CL"/>
        </a:p>
      </dgm:t>
    </dgm:pt>
    <dgm:pt modelId="{263C80B7-CC84-40D8-9B6C-0546C74BBA6A}" type="pres">
      <dgm:prSet presAssocID="{E7266B82-9DB1-466C-90BF-AACE21199A27}" presName="hierRoot2" presStyleCnt="0">
        <dgm:presLayoutVars>
          <dgm:hierBranch val="init"/>
        </dgm:presLayoutVars>
      </dgm:prSet>
      <dgm:spPr/>
    </dgm:pt>
    <dgm:pt modelId="{F1A9C004-2F26-4C2D-960C-D91BC6AC5FFD}" type="pres">
      <dgm:prSet presAssocID="{E7266B82-9DB1-466C-90BF-AACE21199A27}" presName="rootComposite" presStyleCnt="0"/>
      <dgm:spPr/>
    </dgm:pt>
    <dgm:pt modelId="{048D2A2B-5D25-4D67-A111-D80F97830F77}" type="pres">
      <dgm:prSet presAssocID="{E7266B82-9DB1-466C-90BF-AACE21199A27}" presName="rootText" presStyleLbl="node2" presStyleIdx="4" presStyleCnt="5" custScaleX="180075" custScaleY="14094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BF52D90-A7A4-4B55-99B0-674302786C7E}" type="pres">
      <dgm:prSet presAssocID="{E7266B82-9DB1-466C-90BF-AACE21199A27}" presName="rootConnector" presStyleLbl="node2" presStyleIdx="4" presStyleCnt="5"/>
      <dgm:spPr/>
      <dgm:t>
        <a:bodyPr/>
        <a:lstStyle/>
        <a:p>
          <a:endParaRPr lang="es-CL"/>
        </a:p>
      </dgm:t>
    </dgm:pt>
    <dgm:pt modelId="{9CB82C7B-022B-460F-9D39-98D72FB4B2F3}" type="pres">
      <dgm:prSet presAssocID="{E7266B82-9DB1-466C-90BF-AACE21199A27}" presName="hierChild4" presStyleCnt="0"/>
      <dgm:spPr/>
    </dgm:pt>
    <dgm:pt modelId="{4F721005-7EA8-4E6B-95E0-E468FF44B336}" type="pres">
      <dgm:prSet presAssocID="{E4D5A22A-930F-4804-91A7-C3A783F4A22C}" presName="Name37" presStyleLbl="parChTrans1D3" presStyleIdx="13" presStyleCnt="21"/>
      <dgm:spPr/>
      <dgm:t>
        <a:bodyPr/>
        <a:lstStyle/>
        <a:p>
          <a:endParaRPr lang="es-CL"/>
        </a:p>
      </dgm:t>
    </dgm:pt>
    <dgm:pt modelId="{A3C6F91A-FFE8-4AB3-9DD5-76C0C5D0840D}" type="pres">
      <dgm:prSet presAssocID="{6E99BBF4-5E58-4BA8-8AE3-E37B017C53A4}" presName="hierRoot2" presStyleCnt="0">
        <dgm:presLayoutVars>
          <dgm:hierBranch val="init"/>
        </dgm:presLayoutVars>
      </dgm:prSet>
      <dgm:spPr/>
    </dgm:pt>
    <dgm:pt modelId="{680A58A4-AC62-4276-8FE7-F2499CA7B459}" type="pres">
      <dgm:prSet presAssocID="{6E99BBF4-5E58-4BA8-8AE3-E37B017C53A4}" presName="rootComposite" presStyleCnt="0"/>
      <dgm:spPr/>
    </dgm:pt>
    <dgm:pt modelId="{1FFC7C8E-4111-4E1D-ADA1-918588FC6BAE}" type="pres">
      <dgm:prSet presAssocID="{6E99BBF4-5E58-4BA8-8AE3-E37B017C53A4}" presName="rootText" presStyleLbl="node3" presStyleIdx="13" presStyleCnt="21" custScaleX="193935" custScaleY="14843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EAF10C4-AFEB-4191-B619-608C57E71CE4}" type="pres">
      <dgm:prSet presAssocID="{6E99BBF4-5E58-4BA8-8AE3-E37B017C53A4}" presName="rootConnector" presStyleLbl="node3" presStyleIdx="13" presStyleCnt="21"/>
      <dgm:spPr/>
      <dgm:t>
        <a:bodyPr/>
        <a:lstStyle/>
        <a:p>
          <a:endParaRPr lang="es-CL"/>
        </a:p>
      </dgm:t>
    </dgm:pt>
    <dgm:pt modelId="{FFDB12E9-1282-4314-8BD6-EC318E80D840}" type="pres">
      <dgm:prSet presAssocID="{6E99BBF4-5E58-4BA8-8AE3-E37B017C53A4}" presName="hierChild4" presStyleCnt="0"/>
      <dgm:spPr/>
    </dgm:pt>
    <dgm:pt modelId="{1D4A0AF9-5F1B-46CF-A596-120331D54412}" type="pres">
      <dgm:prSet presAssocID="{6E99BBF4-5E58-4BA8-8AE3-E37B017C53A4}" presName="hierChild5" presStyleCnt="0"/>
      <dgm:spPr/>
    </dgm:pt>
    <dgm:pt modelId="{1485F7D7-8206-4060-AAEB-583CE7409CB5}" type="pres">
      <dgm:prSet presAssocID="{ADA25890-1118-4D2C-8B4B-6C5B4D06B826}" presName="Name37" presStyleLbl="parChTrans1D3" presStyleIdx="14" presStyleCnt="21"/>
      <dgm:spPr/>
      <dgm:t>
        <a:bodyPr/>
        <a:lstStyle/>
        <a:p>
          <a:endParaRPr lang="es-CL"/>
        </a:p>
      </dgm:t>
    </dgm:pt>
    <dgm:pt modelId="{E4CA50C4-A1B3-426F-9B1E-FB23170B0EB7}" type="pres">
      <dgm:prSet presAssocID="{89ABF34C-EC5A-4AA2-9E08-BD8B83D7C815}" presName="hierRoot2" presStyleCnt="0">
        <dgm:presLayoutVars>
          <dgm:hierBranch val="init"/>
        </dgm:presLayoutVars>
      </dgm:prSet>
      <dgm:spPr/>
    </dgm:pt>
    <dgm:pt modelId="{7377B152-BA8B-448A-8A40-D03B37597CD2}" type="pres">
      <dgm:prSet presAssocID="{89ABF34C-EC5A-4AA2-9E08-BD8B83D7C815}" presName="rootComposite" presStyleCnt="0"/>
      <dgm:spPr/>
    </dgm:pt>
    <dgm:pt modelId="{E4D86FA6-5F2C-4531-A5F0-16733CDA086F}" type="pres">
      <dgm:prSet presAssocID="{89ABF34C-EC5A-4AA2-9E08-BD8B83D7C815}" presName="rootText" presStyleLbl="node3" presStyleIdx="14" presStyleCnt="21" custScaleX="172719" custScaleY="12257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B928CD5-235E-42C1-B410-FB283D5A6F12}" type="pres">
      <dgm:prSet presAssocID="{89ABF34C-EC5A-4AA2-9E08-BD8B83D7C815}" presName="rootConnector" presStyleLbl="node3" presStyleIdx="14" presStyleCnt="21"/>
      <dgm:spPr/>
      <dgm:t>
        <a:bodyPr/>
        <a:lstStyle/>
        <a:p>
          <a:endParaRPr lang="es-CL"/>
        </a:p>
      </dgm:t>
    </dgm:pt>
    <dgm:pt modelId="{D82A5D4F-F1D3-4DBA-92DA-13D62A6E6D14}" type="pres">
      <dgm:prSet presAssocID="{89ABF34C-EC5A-4AA2-9E08-BD8B83D7C815}" presName="hierChild4" presStyleCnt="0"/>
      <dgm:spPr/>
    </dgm:pt>
    <dgm:pt modelId="{9DBFE96C-9917-4A56-ADFD-3F4A55FAAC81}" type="pres">
      <dgm:prSet presAssocID="{89ABF34C-EC5A-4AA2-9E08-BD8B83D7C815}" presName="hierChild5" presStyleCnt="0"/>
      <dgm:spPr/>
    </dgm:pt>
    <dgm:pt modelId="{A31D9D91-DFFA-4F0A-BA3A-517425CC8CD2}" type="pres">
      <dgm:prSet presAssocID="{DB75A1D7-1232-49D0-A6B6-84670A38B563}" presName="Name37" presStyleLbl="parChTrans1D3" presStyleIdx="15" presStyleCnt="21"/>
      <dgm:spPr/>
      <dgm:t>
        <a:bodyPr/>
        <a:lstStyle/>
        <a:p>
          <a:endParaRPr lang="es-CL"/>
        </a:p>
      </dgm:t>
    </dgm:pt>
    <dgm:pt modelId="{2C6E4EE4-A59E-4A7F-AA05-AEF79036138C}" type="pres">
      <dgm:prSet presAssocID="{8055A795-322A-4E49-890A-572F44D0D57E}" presName="hierRoot2" presStyleCnt="0">
        <dgm:presLayoutVars>
          <dgm:hierBranch val="init"/>
        </dgm:presLayoutVars>
      </dgm:prSet>
      <dgm:spPr/>
    </dgm:pt>
    <dgm:pt modelId="{0BA681DC-6DA7-4754-A92A-4F8B6F9FC0AC}" type="pres">
      <dgm:prSet presAssocID="{8055A795-322A-4E49-890A-572F44D0D57E}" presName="rootComposite" presStyleCnt="0"/>
      <dgm:spPr/>
    </dgm:pt>
    <dgm:pt modelId="{D7BDFEB5-477C-4871-87DA-0855DACE24AD}" type="pres">
      <dgm:prSet presAssocID="{8055A795-322A-4E49-890A-572F44D0D57E}" presName="rootText" presStyleLbl="node3" presStyleIdx="15" presStyleCnt="21" custScaleX="199767" custScaleY="10478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0687D0D-189D-4510-BFFB-E16105ECBD77}" type="pres">
      <dgm:prSet presAssocID="{8055A795-322A-4E49-890A-572F44D0D57E}" presName="rootConnector" presStyleLbl="node3" presStyleIdx="15" presStyleCnt="21"/>
      <dgm:spPr/>
      <dgm:t>
        <a:bodyPr/>
        <a:lstStyle/>
        <a:p>
          <a:endParaRPr lang="es-CL"/>
        </a:p>
      </dgm:t>
    </dgm:pt>
    <dgm:pt modelId="{B3531625-15A6-49D6-BDD7-E5B251442898}" type="pres">
      <dgm:prSet presAssocID="{8055A795-322A-4E49-890A-572F44D0D57E}" presName="hierChild4" presStyleCnt="0"/>
      <dgm:spPr/>
    </dgm:pt>
    <dgm:pt modelId="{3282E955-7AE2-40FE-885C-5DDAE70F0C5B}" type="pres">
      <dgm:prSet presAssocID="{8055A795-322A-4E49-890A-572F44D0D57E}" presName="hierChild5" presStyleCnt="0"/>
      <dgm:spPr/>
    </dgm:pt>
    <dgm:pt modelId="{BBD4D0D5-9CE7-4C25-B7A4-228160DCDF8A}" type="pres">
      <dgm:prSet presAssocID="{E512749D-DA5B-4749-98BF-E008F2225DDC}" presName="Name37" presStyleLbl="parChTrans1D3" presStyleIdx="16" presStyleCnt="21"/>
      <dgm:spPr/>
      <dgm:t>
        <a:bodyPr/>
        <a:lstStyle/>
        <a:p>
          <a:endParaRPr lang="es-CL"/>
        </a:p>
      </dgm:t>
    </dgm:pt>
    <dgm:pt modelId="{DEC75417-7C25-4580-BEDA-ECE769208556}" type="pres">
      <dgm:prSet presAssocID="{D1D77964-0E48-4DE3-A0BC-DCE164396F4D}" presName="hierRoot2" presStyleCnt="0">
        <dgm:presLayoutVars>
          <dgm:hierBranch val="init"/>
        </dgm:presLayoutVars>
      </dgm:prSet>
      <dgm:spPr/>
    </dgm:pt>
    <dgm:pt modelId="{DB5C04A8-3890-4001-BEFD-E1371366713B}" type="pres">
      <dgm:prSet presAssocID="{D1D77964-0E48-4DE3-A0BC-DCE164396F4D}" presName="rootComposite" presStyleCnt="0"/>
      <dgm:spPr/>
    </dgm:pt>
    <dgm:pt modelId="{DF3FA477-73F7-4F76-B833-1F9E47AFDE0D}" type="pres">
      <dgm:prSet presAssocID="{D1D77964-0E48-4DE3-A0BC-DCE164396F4D}" presName="rootText" presStyleLbl="node3" presStyleIdx="16" presStyleCnt="21" custScaleX="279608" custScaleY="9522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2748A14-FA6B-4E2B-8C5E-1685AF393559}" type="pres">
      <dgm:prSet presAssocID="{D1D77964-0E48-4DE3-A0BC-DCE164396F4D}" presName="rootConnector" presStyleLbl="node3" presStyleIdx="16" presStyleCnt="21"/>
      <dgm:spPr/>
      <dgm:t>
        <a:bodyPr/>
        <a:lstStyle/>
        <a:p>
          <a:endParaRPr lang="es-CL"/>
        </a:p>
      </dgm:t>
    </dgm:pt>
    <dgm:pt modelId="{DAC82FB0-BA88-4890-86D4-9BF716DC2B94}" type="pres">
      <dgm:prSet presAssocID="{D1D77964-0E48-4DE3-A0BC-DCE164396F4D}" presName="hierChild4" presStyleCnt="0"/>
      <dgm:spPr/>
    </dgm:pt>
    <dgm:pt modelId="{E8EF63BD-26B6-4026-A1C1-55B7F79A6C33}" type="pres">
      <dgm:prSet presAssocID="{D1D77964-0E48-4DE3-A0BC-DCE164396F4D}" presName="hierChild5" presStyleCnt="0"/>
      <dgm:spPr/>
    </dgm:pt>
    <dgm:pt modelId="{F92FC5D2-C39C-4D8B-9A9F-0D5A0B4AE093}" type="pres">
      <dgm:prSet presAssocID="{BAE5AD45-57D7-47E6-8044-6754B712BDF0}" presName="Name37" presStyleLbl="parChTrans1D3" presStyleIdx="17" presStyleCnt="21"/>
      <dgm:spPr/>
      <dgm:t>
        <a:bodyPr/>
        <a:lstStyle/>
        <a:p>
          <a:endParaRPr lang="es-CL"/>
        </a:p>
      </dgm:t>
    </dgm:pt>
    <dgm:pt modelId="{F4A77FE2-22C4-46D2-B0B2-F0E1EAAEE699}" type="pres">
      <dgm:prSet presAssocID="{7F91E0DB-CF9B-4035-83AC-418A98D39EB9}" presName="hierRoot2" presStyleCnt="0">
        <dgm:presLayoutVars>
          <dgm:hierBranch val="init"/>
        </dgm:presLayoutVars>
      </dgm:prSet>
      <dgm:spPr/>
    </dgm:pt>
    <dgm:pt modelId="{B8246C9E-E326-4696-A18A-3C3ABF2C0660}" type="pres">
      <dgm:prSet presAssocID="{7F91E0DB-CF9B-4035-83AC-418A98D39EB9}" presName="rootComposite" presStyleCnt="0"/>
      <dgm:spPr/>
    </dgm:pt>
    <dgm:pt modelId="{B1A7D741-AB0E-4BE1-889A-7EBF9EF94B3D}" type="pres">
      <dgm:prSet presAssocID="{7F91E0DB-CF9B-4035-83AC-418A98D39EB9}" presName="rootText" presStyleLbl="node3" presStyleIdx="17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F5FC465-8800-41D6-9583-462E9F27478B}" type="pres">
      <dgm:prSet presAssocID="{7F91E0DB-CF9B-4035-83AC-418A98D39EB9}" presName="rootConnector" presStyleLbl="node3" presStyleIdx="17" presStyleCnt="21"/>
      <dgm:spPr/>
      <dgm:t>
        <a:bodyPr/>
        <a:lstStyle/>
        <a:p>
          <a:endParaRPr lang="es-CL"/>
        </a:p>
      </dgm:t>
    </dgm:pt>
    <dgm:pt modelId="{BE74667B-AB1F-4F7B-B52E-77A24F51CE71}" type="pres">
      <dgm:prSet presAssocID="{7F91E0DB-CF9B-4035-83AC-418A98D39EB9}" presName="hierChild4" presStyleCnt="0"/>
      <dgm:spPr/>
    </dgm:pt>
    <dgm:pt modelId="{ADB00F55-430F-4C96-B844-B58EC5FBC19E}" type="pres">
      <dgm:prSet presAssocID="{7F91E0DB-CF9B-4035-83AC-418A98D39EB9}" presName="hierChild5" presStyleCnt="0"/>
      <dgm:spPr/>
    </dgm:pt>
    <dgm:pt modelId="{E642C549-DB09-42E8-9632-886BABA2DDD4}" type="pres">
      <dgm:prSet presAssocID="{22ED169A-1874-4479-B6FE-3BCE65D4A7AE}" presName="Name37" presStyleLbl="parChTrans1D3" presStyleIdx="18" presStyleCnt="21"/>
      <dgm:spPr/>
      <dgm:t>
        <a:bodyPr/>
        <a:lstStyle/>
        <a:p>
          <a:endParaRPr lang="es-CL"/>
        </a:p>
      </dgm:t>
    </dgm:pt>
    <dgm:pt modelId="{D1890F95-BE02-46D4-BAF2-FD2CDD6A8137}" type="pres">
      <dgm:prSet presAssocID="{BD3B1443-BE7C-4607-9FCC-FC33A75AA682}" presName="hierRoot2" presStyleCnt="0">
        <dgm:presLayoutVars>
          <dgm:hierBranch val="init"/>
        </dgm:presLayoutVars>
      </dgm:prSet>
      <dgm:spPr/>
    </dgm:pt>
    <dgm:pt modelId="{F262619D-C544-49C0-8D69-6380F33F578B}" type="pres">
      <dgm:prSet presAssocID="{BD3B1443-BE7C-4607-9FCC-FC33A75AA682}" presName="rootComposite" presStyleCnt="0"/>
      <dgm:spPr/>
    </dgm:pt>
    <dgm:pt modelId="{03F1A2FA-C69B-46D3-A860-A3141FE75072}" type="pres">
      <dgm:prSet presAssocID="{BD3B1443-BE7C-4607-9FCC-FC33A75AA682}" presName="rootText" presStyleLbl="node3" presStyleIdx="18" presStyleCnt="2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F7CAB8F-A821-40DD-A76F-8DA7CA38BE99}" type="pres">
      <dgm:prSet presAssocID="{BD3B1443-BE7C-4607-9FCC-FC33A75AA682}" presName="rootConnector" presStyleLbl="node3" presStyleIdx="18" presStyleCnt="21"/>
      <dgm:spPr/>
      <dgm:t>
        <a:bodyPr/>
        <a:lstStyle/>
        <a:p>
          <a:endParaRPr lang="es-CL"/>
        </a:p>
      </dgm:t>
    </dgm:pt>
    <dgm:pt modelId="{846D62CC-B025-444B-B394-0D2E3606ECEC}" type="pres">
      <dgm:prSet presAssocID="{BD3B1443-BE7C-4607-9FCC-FC33A75AA682}" presName="hierChild4" presStyleCnt="0"/>
      <dgm:spPr/>
    </dgm:pt>
    <dgm:pt modelId="{591CD331-29C9-4B62-84AA-25CF77FC861B}" type="pres">
      <dgm:prSet presAssocID="{BD3B1443-BE7C-4607-9FCC-FC33A75AA682}" presName="hierChild5" presStyleCnt="0"/>
      <dgm:spPr/>
    </dgm:pt>
    <dgm:pt modelId="{F5DEE9C5-B672-419D-9BF6-626C73DC93BB}" type="pres">
      <dgm:prSet presAssocID="{AF7D3933-25F5-4703-A16A-F76BBECDD54C}" presName="Name37" presStyleLbl="parChTrans1D3" presStyleIdx="19" presStyleCnt="21"/>
      <dgm:spPr/>
      <dgm:t>
        <a:bodyPr/>
        <a:lstStyle/>
        <a:p>
          <a:endParaRPr lang="es-CL"/>
        </a:p>
      </dgm:t>
    </dgm:pt>
    <dgm:pt modelId="{D9FF7066-6E31-44D2-AFE9-2CB3A799F1D5}" type="pres">
      <dgm:prSet presAssocID="{9418F6BE-A800-47B0-9BF0-FF9C665FA834}" presName="hierRoot2" presStyleCnt="0">
        <dgm:presLayoutVars>
          <dgm:hierBranch val="init"/>
        </dgm:presLayoutVars>
      </dgm:prSet>
      <dgm:spPr/>
    </dgm:pt>
    <dgm:pt modelId="{F3285644-D678-4FD2-ACBC-0258F8F2C2EE}" type="pres">
      <dgm:prSet presAssocID="{9418F6BE-A800-47B0-9BF0-FF9C665FA834}" presName="rootComposite" presStyleCnt="0"/>
      <dgm:spPr/>
    </dgm:pt>
    <dgm:pt modelId="{B57B2BB1-FE1F-4096-9201-21002F0537E3}" type="pres">
      <dgm:prSet presAssocID="{9418F6BE-A800-47B0-9BF0-FF9C665FA834}" presName="rootText" presStyleLbl="node3" presStyleIdx="19" presStyleCnt="21" custScaleX="175958" custScaleY="10524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86A53F0-9C22-4F4C-A908-CD6684A4097E}" type="pres">
      <dgm:prSet presAssocID="{9418F6BE-A800-47B0-9BF0-FF9C665FA834}" presName="rootConnector" presStyleLbl="node3" presStyleIdx="19" presStyleCnt="21"/>
      <dgm:spPr/>
      <dgm:t>
        <a:bodyPr/>
        <a:lstStyle/>
        <a:p>
          <a:endParaRPr lang="es-CL"/>
        </a:p>
      </dgm:t>
    </dgm:pt>
    <dgm:pt modelId="{CA107D5D-9BB0-4260-B8AD-F6584C646D12}" type="pres">
      <dgm:prSet presAssocID="{9418F6BE-A800-47B0-9BF0-FF9C665FA834}" presName="hierChild4" presStyleCnt="0"/>
      <dgm:spPr/>
    </dgm:pt>
    <dgm:pt modelId="{2788FA68-F87D-456E-919E-2D1556D0107B}" type="pres">
      <dgm:prSet presAssocID="{9418F6BE-A800-47B0-9BF0-FF9C665FA834}" presName="hierChild5" presStyleCnt="0"/>
      <dgm:spPr/>
    </dgm:pt>
    <dgm:pt modelId="{38E97364-CAB1-463B-AD1B-8C7C878E3C44}" type="pres">
      <dgm:prSet presAssocID="{AA63692A-1A38-40F0-A3FE-7AE8368B3A0F}" presName="Name37" presStyleLbl="parChTrans1D3" presStyleIdx="20" presStyleCnt="21"/>
      <dgm:spPr/>
      <dgm:t>
        <a:bodyPr/>
        <a:lstStyle/>
        <a:p>
          <a:endParaRPr lang="es-CL"/>
        </a:p>
      </dgm:t>
    </dgm:pt>
    <dgm:pt modelId="{A8D824A5-B679-4464-9B31-DC87EAE61633}" type="pres">
      <dgm:prSet presAssocID="{EDC2B891-553B-43BC-96F8-DF7CA7870A10}" presName="hierRoot2" presStyleCnt="0">
        <dgm:presLayoutVars>
          <dgm:hierBranch val="init"/>
        </dgm:presLayoutVars>
      </dgm:prSet>
      <dgm:spPr/>
    </dgm:pt>
    <dgm:pt modelId="{5CBC3825-7F95-4C23-8AFF-B1717B02EFB3}" type="pres">
      <dgm:prSet presAssocID="{EDC2B891-553B-43BC-96F8-DF7CA7870A10}" presName="rootComposite" presStyleCnt="0"/>
      <dgm:spPr/>
    </dgm:pt>
    <dgm:pt modelId="{2D9AD175-9972-4C4C-8490-F6FF9537F737}" type="pres">
      <dgm:prSet presAssocID="{EDC2B891-553B-43BC-96F8-DF7CA7870A10}" presName="rootText" presStyleLbl="node3" presStyleIdx="20" presStyleCnt="21" custScaleX="289905" custScaleY="14354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4D600C2-4665-4A62-9D23-972C49FAF1D2}" type="pres">
      <dgm:prSet presAssocID="{EDC2B891-553B-43BC-96F8-DF7CA7870A10}" presName="rootConnector" presStyleLbl="node3" presStyleIdx="20" presStyleCnt="21"/>
      <dgm:spPr/>
      <dgm:t>
        <a:bodyPr/>
        <a:lstStyle/>
        <a:p>
          <a:endParaRPr lang="es-CL"/>
        </a:p>
      </dgm:t>
    </dgm:pt>
    <dgm:pt modelId="{35F75EB2-C7EF-4813-A532-2FD17249DAC6}" type="pres">
      <dgm:prSet presAssocID="{EDC2B891-553B-43BC-96F8-DF7CA7870A10}" presName="hierChild4" presStyleCnt="0"/>
      <dgm:spPr/>
    </dgm:pt>
    <dgm:pt modelId="{FD4A379E-D4C7-4A3A-A7D9-2B1A0EAE9522}" type="pres">
      <dgm:prSet presAssocID="{EDC2B891-553B-43BC-96F8-DF7CA7870A10}" presName="hierChild5" presStyleCnt="0"/>
      <dgm:spPr/>
    </dgm:pt>
    <dgm:pt modelId="{C5D28FE3-CB1B-45D4-8B4C-BB1E1C9BE90F}" type="pres">
      <dgm:prSet presAssocID="{E7266B82-9DB1-466C-90BF-AACE21199A27}" presName="hierChild5" presStyleCnt="0"/>
      <dgm:spPr/>
    </dgm:pt>
    <dgm:pt modelId="{4272CE49-4CC8-468C-95DF-8BBE3C969BDF}" type="pres">
      <dgm:prSet presAssocID="{802F416E-3A98-4E5C-B1CF-494DA89C8E60}" presName="hierChild3" presStyleCnt="0"/>
      <dgm:spPr/>
    </dgm:pt>
  </dgm:ptLst>
  <dgm:cxnLst>
    <dgm:cxn modelId="{E9AFA20C-966C-41A6-BF72-76B7CA4F7E09}" type="presOf" srcId="{D1F451FF-E203-44C9-B06F-F20C115F6306}" destId="{42EFC75D-59EA-4701-92DA-25F4340680C5}" srcOrd="1" destOrd="0" presId="urn:microsoft.com/office/officeart/2005/8/layout/orgChart1"/>
    <dgm:cxn modelId="{7B8F78D2-BA01-4E2C-900C-20FE918096C6}" type="presOf" srcId="{8055A795-322A-4E49-890A-572F44D0D57E}" destId="{D7BDFEB5-477C-4871-87DA-0855DACE24AD}" srcOrd="0" destOrd="0" presId="urn:microsoft.com/office/officeart/2005/8/layout/orgChart1"/>
    <dgm:cxn modelId="{4A0993A0-B08D-42EC-AAE6-10B24A308083}" srcId="{E7266B82-9DB1-466C-90BF-AACE21199A27}" destId="{8055A795-322A-4E49-890A-572F44D0D57E}" srcOrd="2" destOrd="0" parTransId="{DB75A1D7-1232-49D0-A6B6-84670A38B563}" sibTransId="{3743D7A2-29BA-436E-A3DA-D221384C0239}"/>
    <dgm:cxn modelId="{12422B10-00C5-473F-AC72-11EA86377F30}" type="presOf" srcId="{12142D3B-A9A8-41E1-BDF2-2ADFFDED33D7}" destId="{21525693-FD69-417D-A3BD-5CB7BF097C8D}" srcOrd="1" destOrd="0" presId="urn:microsoft.com/office/officeart/2005/8/layout/orgChart1"/>
    <dgm:cxn modelId="{0DE2E767-3375-4188-A522-55CEE5AE5514}" type="presOf" srcId="{151553AA-AC7B-461E-83B3-7F37F1B0EEE8}" destId="{E8B97437-8544-4772-B97D-96474802E2E2}" srcOrd="0" destOrd="0" presId="urn:microsoft.com/office/officeart/2005/8/layout/orgChart1"/>
    <dgm:cxn modelId="{63364754-F441-4F7C-86B4-87CBE86A917C}" type="presOf" srcId="{560158E9-297D-4247-A4A6-435FE75A6CE0}" destId="{D3E8FED9-7CCD-43A6-8469-B321F529D051}" srcOrd="1" destOrd="0" presId="urn:microsoft.com/office/officeart/2005/8/layout/orgChart1"/>
    <dgm:cxn modelId="{F7B007F8-9BB1-4F74-8DA1-E62F74DB002D}" type="presOf" srcId="{668A6C72-5CB4-4DD5-964C-CB653367D722}" destId="{A3C32F72-72DC-444F-A396-A935430D9588}" srcOrd="0" destOrd="0" presId="urn:microsoft.com/office/officeart/2005/8/layout/orgChart1"/>
    <dgm:cxn modelId="{EE372509-7C85-48C6-AFA3-3082A70F0B81}" type="presOf" srcId="{3B2BF0B0-053E-401D-A6E6-96112B696568}" destId="{A8AD253C-1151-436F-A96C-DF0DA8779D19}" srcOrd="0" destOrd="0" presId="urn:microsoft.com/office/officeart/2005/8/layout/orgChart1"/>
    <dgm:cxn modelId="{DD4E6EAF-7C51-407F-92B8-104594EF66CB}" type="presOf" srcId="{E7266B82-9DB1-466C-90BF-AACE21199A27}" destId="{1BF52D90-A7A4-4B55-99B0-674302786C7E}" srcOrd="1" destOrd="0" presId="urn:microsoft.com/office/officeart/2005/8/layout/orgChart1"/>
    <dgm:cxn modelId="{E342F6F5-E9A6-4DAC-9426-2D9A1BEBDA57}" type="presOf" srcId="{668A6C72-5CB4-4DD5-964C-CB653367D722}" destId="{8A61C1F3-6230-46E0-94C7-83C6D757D6DF}" srcOrd="1" destOrd="0" presId="urn:microsoft.com/office/officeart/2005/8/layout/orgChart1"/>
    <dgm:cxn modelId="{321DB11E-C6E8-41C5-8E75-D6E2C1FB27E6}" srcId="{151553AA-AC7B-461E-83B3-7F37F1B0EEE8}" destId="{668A6C72-5CB4-4DD5-964C-CB653367D722}" srcOrd="0" destOrd="0" parTransId="{47342237-A369-4FE6-BFC3-6093543A1410}" sibTransId="{CD75CA11-85C8-45FB-9DB1-725E28A6593F}"/>
    <dgm:cxn modelId="{60544E21-541D-44EB-992F-316986D16535}" type="presOf" srcId="{AFCBE423-FF76-4772-82C1-52BFA27E1C6A}" destId="{D0CE8C05-A8EE-47B7-BE2D-EFB6041F12AF}" srcOrd="0" destOrd="0" presId="urn:microsoft.com/office/officeart/2005/8/layout/orgChart1"/>
    <dgm:cxn modelId="{BFFECF20-1590-47FB-B912-2FC50DE17AB7}" type="presOf" srcId="{37F21AA0-094C-432B-A256-6F459A5E5046}" destId="{5FF232F4-F744-4205-B006-EC6603D28D31}" srcOrd="1" destOrd="0" presId="urn:microsoft.com/office/officeart/2005/8/layout/orgChart1"/>
    <dgm:cxn modelId="{AF3DC516-2F85-4787-941E-11D134CE59D6}" srcId="{151553AA-AC7B-461E-83B3-7F37F1B0EEE8}" destId="{00BA2F9D-E137-4EA0-A9F2-DBF5C5B6E39D}" srcOrd="1" destOrd="0" parTransId="{2D531936-EC8D-483C-BEF6-42B91B92FD86}" sibTransId="{9522A8DE-E708-449E-8AFA-B6C79B70F8EC}"/>
    <dgm:cxn modelId="{18C9D0F7-2BAB-428D-A1C7-2AFF4A755238}" type="presOf" srcId="{EDC2B891-553B-43BC-96F8-DF7CA7870A10}" destId="{84D600C2-4665-4A62-9D23-972C49FAF1D2}" srcOrd="1" destOrd="0" presId="urn:microsoft.com/office/officeart/2005/8/layout/orgChart1"/>
    <dgm:cxn modelId="{010ACD8D-6F56-4E28-A620-BBA5AD4CA75C}" type="presOf" srcId="{202EB724-912E-4334-BCD7-A3F3D9B32275}" destId="{8FC929E1-8119-487E-9E02-B0BB007F95AF}" srcOrd="1" destOrd="0" presId="urn:microsoft.com/office/officeart/2005/8/layout/orgChart1"/>
    <dgm:cxn modelId="{A2ADCCE2-1BD7-4CD0-972F-9ADF2D4D8ECB}" srcId="{06E652C3-12DA-44CE-AE6A-EBD9EB47A3F1}" destId="{3ACAE5E6-B17A-43DF-9CC5-632C4710B7D5}" srcOrd="1" destOrd="0" parTransId="{6D008CAA-64D6-48D4-8FB1-BE5ACDE5FC98}" sibTransId="{9AA6F0A7-65E6-4AC0-A171-195D2B482395}"/>
    <dgm:cxn modelId="{A890A3CB-1CFF-408C-8F8E-95DAEA3A8DFA}" type="presOf" srcId="{D1F451FF-E203-44C9-B06F-F20C115F6306}" destId="{D989F0E2-CF69-4CE1-88F2-DA7E2FE4A357}" srcOrd="0" destOrd="0" presId="urn:microsoft.com/office/officeart/2005/8/layout/orgChart1"/>
    <dgm:cxn modelId="{FC5BC56E-130F-40C9-A89C-F2F59231378D}" type="presOf" srcId="{D1D77964-0E48-4DE3-A0BC-DCE164396F4D}" destId="{D2748A14-FA6B-4E2B-8C5E-1685AF393559}" srcOrd="1" destOrd="0" presId="urn:microsoft.com/office/officeart/2005/8/layout/orgChart1"/>
    <dgm:cxn modelId="{0E7015BA-A259-4568-8214-5BA2100845FA}" type="presOf" srcId="{9143C7B7-55F2-423C-9BE3-A4FF90577844}" destId="{8FE5B7FE-A8F6-4716-8465-596F8705E7B4}" srcOrd="0" destOrd="0" presId="urn:microsoft.com/office/officeart/2005/8/layout/orgChart1"/>
    <dgm:cxn modelId="{AB5335AC-1754-41F1-971D-5DB5E471D1EF}" srcId="{802F416E-3A98-4E5C-B1CF-494DA89C8E60}" destId="{E7266B82-9DB1-466C-90BF-AACE21199A27}" srcOrd="4" destOrd="0" parTransId="{630A0BE7-EE15-44EB-BDC8-422E96D9FAA5}" sibTransId="{6FCF8FB2-47CF-4F3E-8BFA-BE1DFBBF4DDE}"/>
    <dgm:cxn modelId="{EE1EC4C1-7A2B-4F87-A403-A4326DC447F1}" type="presOf" srcId="{676F8D50-8144-43DA-8F08-C88425DE8A29}" destId="{6B98683F-1E82-4BF6-8E95-1F555C6938EA}" srcOrd="0" destOrd="0" presId="urn:microsoft.com/office/officeart/2005/8/layout/orgChart1"/>
    <dgm:cxn modelId="{1FC86F02-FF4A-4861-B42E-B5437ECD1ECA}" type="presOf" srcId="{06E652C3-12DA-44CE-AE6A-EBD9EB47A3F1}" destId="{2CB25D83-B947-4646-8B08-03051E658EF0}" srcOrd="1" destOrd="0" presId="urn:microsoft.com/office/officeart/2005/8/layout/orgChart1"/>
    <dgm:cxn modelId="{5B17BC25-4EAB-4536-B3D8-28988E88ABE5}" type="presOf" srcId="{22ED169A-1874-4479-B6FE-3BCE65D4A7AE}" destId="{E642C549-DB09-42E8-9632-886BABA2DDD4}" srcOrd="0" destOrd="0" presId="urn:microsoft.com/office/officeart/2005/8/layout/orgChart1"/>
    <dgm:cxn modelId="{8F2C637F-5993-4C58-8A3F-2BA6599E58C1}" type="presOf" srcId="{89ABF34C-EC5A-4AA2-9E08-BD8B83D7C815}" destId="{6B928CD5-235E-42C1-B410-FB283D5A6F12}" srcOrd="1" destOrd="0" presId="urn:microsoft.com/office/officeart/2005/8/layout/orgChart1"/>
    <dgm:cxn modelId="{73228E55-60DE-4CF4-BA95-4C5E38A6922A}" type="presOf" srcId="{00BA2F9D-E137-4EA0-A9F2-DBF5C5B6E39D}" destId="{D069341D-32BC-442B-BF8C-35AF8E660031}" srcOrd="0" destOrd="0" presId="urn:microsoft.com/office/officeart/2005/8/layout/orgChart1"/>
    <dgm:cxn modelId="{2609D5AA-3419-4135-9B0E-FF5BBFE9F926}" type="presOf" srcId="{B37BB29F-9E68-4715-BCBA-B22E6F411317}" destId="{A2488468-1404-40F6-90C5-BDCAEEB13412}" srcOrd="0" destOrd="0" presId="urn:microsoft.com/office/officeart/2005/8/layout/orgChart1"/>
    <dgm:cxn modelId="{8570E661-A4F1-47A9-B878-B97F5029E542}" type="presOf" srcId="{AA63692A-1A38-40F0-A3FE-7AE8368B3A0F}" destId="{38E97364-CAB1-463B-AD1B-8C7C878E3C44}" srcOrd="0" destOrd="0" presId="urn:microsoft.com/office/officeart/2005/8/layout/orgChart1"/>
    <dgm:cxn modelId="{DC53A51F-32AF-4CA9-A79E-2A332A30BC4E}" type="presOf" srcId="{A486DFA8-CF44-4D71-BC5E-9BD53A3CE7B0}" destId="{06DACDAF-1D61-4C26-B0E4-0460FCE2189D}" srcOrd="0" destOrd="0" presId="urn:microsoft.com/office/officeart/2005/8/layout/orgChart1"/>
    <dgm:cxn modelId="{8A81E0E9-3661-4FCE-B69B-26C44038D7E5}" type="presOf" srcId="{0CD8C76E-A0E1-4A3E-8D45-7B51E54EEBC3}" destId="{AC128981-B964-4311-A653-B8C71E915F41}" srcOrd="0" destOrd="0" presId="urn:microsoft.com/office/officeart/2005/8/layout/orgChart1"/>
    <dgm:cxn modelId="{A06DF6E7-2242-4447-B68E-F779FA1E4917}" type="presOf" srcId="{00BA2F9D-E137-4EA0-A9F2-DBF5C5B6E39D}" destId="{6B454CD4-D904-4259-8881-D1593544BA67}" srcOrd="1" destOrd="0" presId="urn:microsoft.com/office/officeart/2005/8/layout/orgChart1"/>
    <dgm:cxn modelId="{80325B74-62AE-4FB8-B731-72BE1764EF55}" srcId="{3940314A-0F9C-408A-B345-673F499EEE88}" destId="{37F21AA0-094C-432B-A256-6F459A5E5046}" srcOrd="1" destOrd="0" parTransId="{A262582F-07C7-4399-8A48-2DA2CD691F37}" sibTransId="{581A68CB-B784-48E1-8771-DA2C31780EB8}"/>
    <dgm:cxn modelId="{8190699C-717B-4798-9D56-17846E6E2755}" type="presOf" srcId="{4D7FFCEC-2327-4165-A9C8-476BA10CC8C0}" destId="{F310BC38-B903-45E7-9501-B4A093D9B53D}" srcOrd="0" destOrd="0" presId="urn:microsoft.com/office/officeart/2005/8/layout/orgChart1"/>
    <dgm:cxn modelId="{14B16495-2969-4F03-8690-65C901ABE242}" type="presOf" srcId="{BD3B1443-BE7C-4607-9FCC-FC33A75AA682}" destId="{03F1A2FA-C69B-46D3-A860-A3141FE75072}" srcOrd="0" destOrd="0" presId="urn:microsoft.com/office/officeart/2005/8/layout/orgChart1"/>
    <dgm:cxn modelId="{70EB8E97-6DA1-4206-A2A5-14286AF7D040}" type="presOf" srcId="{ADA25890-1118-4D2C-8B4B-6C5B4D06B826}" destId="{1485F7D7-8206-4060-AAEB-583CE7409CB5}" srcOrd="0" destOrd="0" presId="urn:microsoft.com/office/officeart/2005/8/layout/orgChart1"/>
    <dgm:cxn modelId="{F5F3AD9C-F003-4868-88E4-E38805DB7E7E}" type="presOf" srcId="{7F91E0DB-CF9B-4035-83AC-418A98D39EB9}" destId="{B1A7D741-AB0E-4BE1-889A-7EBF9EF94B3D}" srcOrd="0" destOrd="0" presId="urn:microsoft.com/office/officeart/2005/8/layout/orgChart1"/>
    <dgm:cxn modelId="{BA86B077-FC04-41E5-861E-D570CE051082}" srcId="{E7266B82-9DB1-466C-90BF-AACE21199A27}" destId="{BD3B1443-BE7C-4607-9FCC-FC33A75AA682}" srcOrd="5" destOrd="0" parTransId="{22ED169A-1874-4479-B6FE-3BCE65D4A7AE}" sibTransId="{27BE196D-A0C5-4987-AB3E-CBA0271CE90B}"/>
    <dgm:cxn modelId="{D7AD179C-4FAB-4E8F-AA58-4B254DD64FE4}" type="presOf" srcId="{202EB724-912E-4334-BCD7-A3F3D9B32275}" destId="{56B69927-A65D-457B-9A0F-FC218CBD3222}" srcOrd="0" destOrd="0" presId="urn:microsoft.com/office/officeart/2005/8/layout/orgChart1"/>
    <dgm:cxn modelId="{29C6D344-330B-4017-AA95-74BC21860195}" type="presOf" srcId="{783FAE3E-030B-407D-8F15-621B0446D41C}" destId="{11E5B1E4-DA42-40F8-9054-3D4872B7933E}" srcOrd="0" destOrd="0" presId="urn:microsoft.com/office/officeart/2005/8/layout/orgChart1"/>
    <dgm:cxn modelId="{3503CAD4-D1EE-46A6-B4B8-777C8106D3C9}" type="presOf" srcId="{C246ABB9-47EB-4F7D-9E02-A26BDD2633DC}" destId="{AD057B02-7C22-4676-8E95-E626C5A77D79}" srcOrd="0" destOrd="0" presId="urn:microsoft.com/office/officeart/2005/8/layout/orgChart1"/>
    <dgm:cxn modelId="{6E9922BC-30A0-48EA-AEFD-F159DA4CE214}" type="presOf" srcId="{EDC2B891-553B-43BC-96F8-DF7CA7870A10}" destId="{2D9AD175-9972-4C4C-8490-F6FF9537F737}" srcOrd="0" destOrd="0" presId="urn:microsoft.com/office/officeart/2005/8/layout/orgChart1"/>
    <dgm:cxn modelId="{6FB14988-7CF8-45F6-B25E-24E7D8FB6411}" type="presOf" srcId="{06E652C3-12DA-44CE-AE6A-EBD9EB47A3F1}" destId="{57FB0396-BE95-4BA8-9501-A5A23917250D}" srcOrd="0" destOrd="0" presId="urn:microsoft.com/office/officeart/2005/8/layout/orgChart1"/>
    <dgm:cxn modelId="{7EA91A80-E570-4821-93A4-2AD72AB56256}" srcId="{802F416E-3A98-4E5C-B1CF-494DA89C8E60}" destId="{06E652C3-12DA-44CE-AE6A-EBD9EB47A3F1}" srcOrd="0" destOrd="0" parTransId="{60D978C8-8D7B-4394-A098-CF9700A9BFEB}" sibTransId="{CD717EC2-31B6-4267-B0BD-71A9E6D9B6F6}"/>
    <dgm:cxn modelId="{5978B6B3-C8FB-47FF-A6DF-1AC4571C9B0D}" type="presOf" srcId="{DDAB5DE6-5A39-40DD-9F4E-1F183DC39DB0}" destId="{CE62B233-5E8C-45D2-9AA8-4D3DF5F58341}" srcOrd="0" destOrd="0" presId="urn:microsoft.com/office/officeart/2005/8/layout/orgChart1"/>
    <dgm:cxn modelId="{EB0BF960-0521-4A05-8F58-7ADB0964E584}" type="presOf" srcId="{6E99BBF4-5E58-4BA8-8AE3-E37B017C53A4}" destId="{1FFC7C8E-4111-4E1D-ADA1-918588FC6BAE}" srcOrd="0" destOrd="0" presId="urn:microsoft.com/office/officeart/2005/8/layout/orgChart1"/>
    <dgm:cxn modelId="{85ADC49D-7F9E-4AF1-B796-30CB362EA709}" srcId="{3940314A-0F9C-408A-B345-673F499EEE88}" destId="{D1F451FF-E203-44C9-B06F-F20C115F6306}" srcOrd="0" destOrd="0" parTransId="{DDAB5DE6-5A39-40DD-9F4E-1F183DC39DB0}" sibTransId="{DA41BD6E-E344-4502-B1E7-00B67359B597}"/>
    <dgm:cxn modelId="{524534B3-B28D-4FC8-9088-648051209EB5}" type="presOf" srcId="{E512749D-DA5B-4749-98BF-E008F2225DDC}" destId="{BBD4D0D5-9CE7-4C25-B7A4-228160DCDF8A}" srcOrd="0" destOrd="0" presId="urn:microsoft.com/office/officeart/2005/8/layout/orgChart1"/>
    <dgm:cxn modelId="{D663F35D-92F7-47A1-B756-AE70CA223DDC}" type="presOf" srcId="{BD3B1443-BE7C-4607-9FCC-FC33A75AA682}" destId="{DF7CAB8F-A821-40DD-A76F-8DA7CA38BE99}" srcOrd="1" destOrd="0" presId="urn:microsoft.com/office/officeart/2005/8/layout/orgChart1"/>
    <dgm:cxn modelId="{21761941-395F-4430-A80B-76290ECF453B}" type="presOf" srcId="{ACA63AD3-08ED-46B8-8B82-52B679724528}" destId="{7F14FEEB-1FC5-42D9-B3B2-800D78E29B9A}" srcOrd="0" destOrd="0" presId="urn:microsoft.com/office/officeart/2005/8/layout/orgChart1"/>
    <dgm:cxn modelId="{CC0F9944-CDBC-4D07-9BAC-78B4453CA15C}" type="presOf" srcId="{A262582F-07C7-4399-8A48-2DA2CD691F37}" destId="{1073DFB4-DB6D-4F4E-95B9-3E64881FB10C}" srcOrd="0" destOrd="0" presId="urn:microsoft.com/office/officeart/2005/8/layout/orgChart1"/>
    <dgm:cxn modelId="{F825A2E0-C588-4B8B-B746-AC34844B347E}" srcId="{802F416E-3A98-4E5C-B1CF-494DA89C8E60}" destId="{676F8D50-8144-43DA-8F08-C88425DE8A29}" srcOrd="2" destOrd="0" parTransId="{122772B9-70F8-4FF0-915F-67592F154A1F}" sibTransId="{7B67C84B-EF0D-4883-BE9B-80EB3E0DC700}"/>
    <dgm:cxn modelId="{193FB07F-32D5-4A26-8DA1-1159BB7895FB}" srcId="{802F416E-3A98-4E5C-B1CF-494DA89C8E60}" destId="{3940314A-0F9C-408A-B345-673F499EEE88}" srcOrd="3" destOrd="0" parTransId="{E300DA82-A25B-4EB0-8D51-B4F5C1206BBE}" sibTransId="{C1596289-46F3-41A1-A101-EF0DF3ECFA35}"/>
    <dgm:cxn modelId="{945F6351-E3F5-4F26-A6D7-C8367EF48504}" type="presOf" srcId="{C246ABB9-47EB-4F7D-9E02-A26BDD2633DC}" destId="{0F3C913A-0AE5-466A-B4FD-F95988089497}" srcOrd="1" destOrd="0" presId="urn:microsoft.com/office/officeart/2005/8/layout/orgChart1"/>
    <dgm:cxn modelId="{0A256158-2952-4F6A-9C39-0C994C0D30AD}" srcId="{3940314A-0F9C-408A-B345-673F499EEE88}" destId="{9F87C635-593B-4944-8057-70BF2147102C}" srcOrd="2" destOrd="0" parTransId="{E932C044-A6C5-40CD-A3BE-634E5836875E}" sibTransId="{2F7FAE71-5CF4-4ED8-974D-297DF07B1353}"/>
    <dgm:cxn modelId="{2E6AA8B4-FCBE-4A17-9C44-34D9D49444B1}" type="presOf" srcId="{E932C044-A6C5-40CD-A3BE-634E5836875E}" destId="{3C72405C-3F26-4B9C-9E28-15A5BBF1972F}" srcOrd="0" destOrd="0" presId="urn:microsoft.com/office/officeart/2005/8/layout/orgChart1"/>
    <dgm:cxn modelId="{0664073B-29CF-4456-8378-F73493103945}" srcId="{3940314A-0F9C-408A-B345-673F499EEE88}" destId="{AFCBE423-FF76-4772-82C1-52BFA27E1C6A}" srcOrd="3" destOrd="0" parTransId="{4D7FFCEC-2327-4165-A9C8-476BA10CC8C0}" sibTransId="{5A0FF0C0-9110-4E8A-9A20-C941A6EB0ACB}"/>
    <dgm:cxn modelId="{C1EE628A-11D1-422D-A231-41B198BA6624}" type="presOf" srcId="{802F416E-3A98-4E5C-B1CF-494DA89C8E60}" destId="{C0FA0CB7-1CF7-446E-B45F-26B889E72CBC}" srcOrd="1" destOrd="0" presId="urn:microsoft.com/office/officeart/2005/8/layout/orgChart1"/>
    <dgm:cxn modelId="{C8B5E395-5275-4FD2-8904-8C47C3EF3DA4}" type="presOf" srcId="{3940314A-0F9C-408A-B345-673F499EEE88}" destId="{4A8407E9-5845-4CFA-AED0-28CAEC520CFE}" srcOrd="0" destOrd="0" presId="urn:microsoft.com/office/officeart/2005/8/layout/orgChart1"/>
    <dgm:cxn modelId="{B86B8E94-D58F-48F5-BCF4-AB3504B8BA3B}" type="presOf" srcId="{12142D3B-A9A8-41E1-BDF2-2ADFFDED33D7}" destId="{5E20197E-BFD4-466B-A177-5B00B07A5B34}" srcOrd="0" destOrd="0" presId="urn:microsoft.com/office/officeart/2005/8/layout/orgChart1"/>
    <dgm:cxn modelId="{57EAD7A5-9CBE-4794-BD0A-F102F03AAEF6}" type="presOf" srcId="{6E99BBF4-5E58-4BA8-8AE3-E37B017C53A4}" destId="{BEAF10C4-AFEB-4191-B619-608C57E71CE4}" srcOrd="1" destOrd="0" presId="urn:microsoft.com/office/officeart/2005/8/layout/orgChart1"/>
    <dgm:cxn modelId="{521AA1C2-3094-4996-BF3D-4C84206CB1FA}" type="presOf" srcId="{AF7D3933-25F5-4703-A16A-F76BBECDD54C}" destId="{F5DEE9C5-B672-419D-9BF6-626C73DC93BB}" srcOrd="0" destOrd="0" presId="urn:microsoft.com/office/officeart/2005/8/layout/orgChart1"/>
    <dgm:cxn modelId="{BA6CFA9E-F9B1-44A3-9F11-62A99F7A26A3}" type="presOf" srcId="{89ABF34C-EC5A-4AA2-9E08-BD8B83D7C815}" destId="{E4D86FA6-5F2C-4531-A5F0-16733CDA086F}" srcOrd="0" destOrd="0" presId="urn:microsoft.com/office/officeart/2005/8/layout/orgChart1"/>
    <dgm:cxn modelId="{33790F80-63DB-4DCC-86E6-1840B4570CA2}" type="presOf" srcId="{560158E9-297D-4247-A4A6-435FE75A6CE0}" destId="{0EA84B85-6824-45D6-90DB-9AF0167FC83F}" srcOrd="0" destOrd="0" presId="urn:microsoft.com/office/officeart/2005/8/layout/orgChart1"/>
    <dgm:cxn modelId="{385C818E-C5A0-4341-A9BA-96F2E53BCB4C}" srcId="{06E652C3-12DA-44CE-AE6A-EBD9EB47A3F1}" destId="{560158E9-297D-4247-A4A6-435FE75A6CE0}" srcOrd="3" destOrd="0" parTransId="{9143C7B7-55F2-423C-9BE3-A4FF90577844}" sibTransId="{B19B1255-0848-40E0-B4FF-5D906B9D56F4}"/>
    <dgm:cxn modelId="{D9F4DCDF-875F-4B13-9433-AFF15D5A5650}" srcId="{06E652C3-12DA-44CE-AE6A-EBD9EB47A3F1}" destId="{202EB724-912E-4334-BCD7-A3F3D9B32275}" srcOrd="4" destOrd="0" parTransId="{B26FC29D-29CF-426B-A305-2759CC4F02BF}" sibTransId="{50702A89-858C-4ABF-869E-1484946EC041}"/>
    <dgm:cxn modelId="{FE49003D-2251-4B38-B687-2AFA7B55FC6E}" type="presOf" srcId="{3ACAE5E6-B17A-43DF-9CC5-632C4710B7D5}" destId="{82D7C0A9-3408-4F4A-B3A9-91067FE5E96D}" srcOrd="1" destOrd="0" presId="urn:microsoft.com/office/officeart/2005/8/layout/orgChart1"/>
    <dgm:cxn modelId="{B36F194C-F4A1-428E-AA96-A9D09CCDF1B6}" srcId="{06E652C3-12DA-44CE-AE6A-EBD9EB47A3F1}" destId="{A486DFA8-CF44-4D71-BC5E-9BD53A3CE7B0}" srcOrd="0" destOrd="0" parTransId="{3B2BF0B0-053E-401D-A6E6-96112B696568}" sibTransId="{35AE966A-C619-43B2-87B2-F742BBFF9F1F}"/>
    <dgm:cxn modelId="{D2855FC6-BE44-43AF-9E6C-BC46A10B4472}" type="presOf" srcId="{7F91E0DB-CF9B-4035-83AC-418A98D39EB9}" destId="{1F5FC465-8800-41D6-9583-462E9F27478B}" srcOrd="1" destOrd="0" presId="urn:microsoft.com/office/officeart/2005/8/layout/orgChart1"/>
    <dgm:cxn modelId="{2FA40809-5BFA-4631-AE57-B790D820FCB6}" type="presOf" srcId="{2D531936-EC8D-483C-BEF6-42B91B92FD86}" destId="{4FC8BEAD-B6E2-4F0C-9CE7-3BC89F6CC8D9}" srcOrd="0" destOrd="0" presId="urn:microsoft.com/office/officeart/2005/8/layout/orgChart1"/>
    <dgm:cxn modelId="{659AEBDC-45D4-44AC-AB63-E7C2CD9BCE09}" srcId="{802F416E-3A98-4E5C-B1CF-494DA89C8E60}" destId="{151553AA-AC7B-461E-83B3-7F37F1B0EEE8}" srcOrd="1" destOrd="0" parTransId="{0CD8C76E-A0E1-4A3E-8D45-7B51E54EEBC3}" sibTransId="{FDA91A2D-43C8-4450-B145-CE2A356DCD58}"/>
    <dgm:cxn modelId="{481EAE9B-0FAB-4D9A-98A3-2AA6EB2A858D}" type="presOf" srcId="{6D008CAA-64D6-48D4-8FB1-BE5ACDE5FC98}" destId="{781B93D3-1F4D-4A80-9B2B-99A67A87AB66}" srcOrd="0" destOrd="0" presId="urn:microsoft.com/office/officeart/2005/8/layout/orgChart1"/>
    <dgm:cxn modelId="{FE2E9A36-A6BC-41EB-80E8-2BC06821902F}" type="presOf" srcId="{9F87C635-593B-4944-8057-70BF2147102C}" destId="{E063AE9E-4124-44A3-AF87-7A3C68B17D65}" srcOrd="0" destOrd="0" presId="urn:microsoft.com/office/officeart/2005/8/layout/orgChart1"/>
    <dgm:cxn modelId="{73EADF16-BD13-4720-84D8-3F601BC4C22C}" srcId="{676F8D50-8144-43DA-8F08-C88425DE8A29}" destId="{12142D3B-A9A8-41E1-BDF2-2ADFFDED33D7}" srcOrd="0" destOrd="0" parTransId="{2C97C7AE-976B-4BAB-934D-C4F7E3C563A9}" sibTransId="{42EFD52B-78CC-4154-BE52-F62B10439D48}"/>
    <dgm:cxn modelId="{61C6D729-3467-4472-BB47-77DA0DD52758}" type="presOf" srcId="{3ACAE5E6-B17A-43DF-9CC5-632C4710B7D5}" destId="{654872C2-4349-4193-863F-1623F4C4071E}" srcOrd="0" destOrd="0" presId="urn:microsoft.com/office/officeart/2005/8/layout/orgChart1"/>
    <dgm:cxn modelId="{6B6950E5-6D8C-405D-8510-13A7583E49A1}" type="presOf" srcId="{630A0BE7-EE15-44EB-BDC8-422E96D9FAA5}" destId="{BEBC8638-7AC2-418B-BC09-C5D7598ECDB7}" srcOrd="0" destOrd="0" presId="urn:microsoft.com/office/officeart/2005/8/layout/orgChart1"/>
    <dgm:cxn modelId="{6B701664-4313-4765-BEB2-3CD41B2A3EB2}" srcId="{E7266B82-9DB1-466C-90BF-AACE21199A27}" destId="{7F91E0DB-CF9B-4035-83AC-418A98D39EB9}" srcOrd="4" destOrd="0" parTransId="{BAE5AD45-57D7-47E6-8044-6754B712BDF0}" sibTransId="{BE2AA002-E7C1-48CC-A322-64A81609A7D7}"/>
    <dgm:cxn modelId="{5718E859-9926-4854-8E95-CFD1A34B6144}" type="presOf" srcId="{6F42EC3F-E31A-4256-AF92-5E4B7A3710C1}" destId="{AAAE4056-23D2-45A0-850B-B214177971E4}" srcOrd="0" destOrd="0" presId="urn:microsoft.com/office/officeart/2005/8/layout/orgChart1"/>
    <dgm:cxn modelId="{C243F2BC-1CF7-4EFD-9245-B859D08AE594}" srcId="{06E652C3-12DA-44CE-AE6A-EBD9EB47A3F1}" destId="{6F42EC3F-E31A-4256-AF92-5E4B7A3710C1}" srcOrd="2" destOrd="0" parTransId="{ACA63AD3-08ED-46B8-8B82-52B679724528}" sibTransId="{84620563-BAEB-49CF-9C75-4AE8CB402D28}"/>
    <dgm:cxn modelId="{1B661BD9-540F-4EE4-ADF1-DFA3F6D236C8}" type="presOf" srcId="{9418F6BE-A800-47B0-9BF0-FF9C665FA834}" destId="{B57B2BB1-FE1F-4096-9201-21002F0537E3}" srcOrd="0" destOrd="0" presId="urn:microsoft.com/office/officeart/2005/8/layout/orgChart1"/>
    <dgm:cxn modelId="{35ED4BD4-3F43-4508-8DD3-08293FFD929D}" type="presOf" srcId="{9F87C635-593B-4944-8057-70BF2147102C}" destId="{856E73E9-7A8E-4C10-80CB-5BC029BFBB17}" srcOrd="1" destOrd="0" presId="urn:microsoft.com/office/officeart/2005/8/layout/orgChart1"/>
    <dgm:cxn modelId="{E661391C-87D4-45F4-8093-B7741D47AE9C}" srcId="{E7266B82-9DB1-466C-90BF-AACE21199A27}" destId="{89ABF34C-EC5A-4AA2-9E08-BD8B83D7C815}" srcOrd="1" destOrd="0" parTransId="{ADA25890-1118-4D2C-8B4B-6C5B4D06B826}" sibTransId="{B485DE08-F59D-43EF-AE29-BD90D74A1E3F}"/>
    <dgm:cxn modelId="{B37D874D-991C-460B-A048-EBD02857F58F}" type="presOf" srcId="{3940314A-0F9C-408A-B345-673F499EEE88}" destId="{D1F567F3-A064-4C3F-B051-A6049A443226}" srcOrd="1" destOrd="0" presId="urn:microsoft.com/office/officeart/2005/8/layout/orgChart1"/>
    <dgm:cxn modelId="{654FBB81-A33A-4881-848D-27CB22664917}" type="presOf" srcId="{47342237-A369-4FE6-BFC3-6093543A1410}" destId="{055EF5AE-E558-4504-B4DE-C6C286E057FD}" srcOrd="0" destOrd="0" presId="urn:microsoft.com/office/officeart/2005/8/layout/orgChart1"/>
    <dgm:cxn modelId="{0A03D009-7561-4203-9236-67ED7227CDC9}" srcId="{E7266B82-9DB1-466C-90BF-AACE21199A27}" destId="{EDC2B891-553B-43BC-96F8-DF7CA7870A10}" srcOrd="7" destOrd="0" parTransId="{AA63692A-1A38-40F0-A3FE-7AE8368B3A0F}" sibTransId="{3B8F7640-C0DA-4883-89F5-3B2985195943}"/>
    <dgm:cxn modelId="{C0F16397-0A9B-4C1E-9F13-1D5C2A2F6ED5}" type="presOf" srcId="{9418F6BE-A800-47B0-9BF0-FF9C665FA834}" destId="{186A53F0-9C22-4F4C-A908-CD6684A4097E}" srcOrd="1" destOrd="0" presId="urn:microsoft.com/office/officeart/2005/8/layout/orgChart1"/>
    <dgm:cxn modelId="{52B74F4C-BD3B-46A6-AD4D-2A18669E560B}" type="presOf" srcId="{151553AA-AC7B-461E-83B3-7F37F1B0EEE8}" destId="{A12E12F3-D909-4B8D-860F-ABD2F7D4077F}" srcOrd="1" destOrd="0" presId="urn:microsoft.com/office/officeart/2005/8/layout/orgChart1"/>
    <dgm:cxn modelId="{D0F7E3B3-A268-42BB-BA86-C058A20CA273}" type="presOf" srcId="{37F21AA0-094C-432B-A256-6F459A5E5046}" destId="{E9749761-0EFD-45F6-9DFF-71CDAE8AC501}" srcOrd="0" destOrd="0" presId="urn:microsoft.com/office/officeart/2005/8/layout/orgChart1"/>
    <dgm:cxn modelId="{E0EE1B88-D233-4154-B5B0-21A288756D1A}" type="presOf" srcId="{60D978C8-8D7B-4394-A098-CF9700A9BFEB}" destId="{E58A073B-1514-4489-B069-1A157E9D0C6E}" srcOrd="0" destOrd="0" presId="urn:microsoft.com/office/officeart/2005/8/layout/orgChart1"/>
    <dgm:cxn modelId="{C3E7888B-2A18-4E48-A8CE-19215F5DBBE7}" srcId="{E7266B82-9DB1-466C-90BF-AACE21199A27}" destId="{D1D77964-0E48-4DE3-A0BC-DCE164396F4D}" srcOrd="3" destOrd="0" parTransId="{E512749D-DA5B-4749-98BF-E008F2225DDC}" sibTransId="{4D151587-FDF9-40C5-9D07-46B9B88178EB}"/>
    <dgm:cxn modelId="{C05D9FF7-EF2A-4BF6-83F2-4CD42089592F}" type="presOf" srcId="{B26FC29D-29CF-426B-A305-2759CC4F02BF}" destId="{C131A36A-00CC-4C67-BB79-6F84ADCB15C8}" srcOrd="0" destOrd="0" presId="urn:microsoft.com/office/officeart/2005/8/layout/orgChart1"/>
    <dgm:cxn modelId="{C0237F65-21C8-4B15-A486-0544D19B67FD}" type="presOf" srcId="{802F416E-3A98-4E5C-B1CF-494DA89C8E60}" destId="{9E2351CF-883A-43B8-B508-A9240BE83532}" srcOrd="0" destOrd="0" presId="urn:microsoft.com/office/officeart/2005/8/layout/orgChart1"/>
    <dgm:cxn modelId="{A8E73485-9DFE-44E1-B37F-3CA0A6E0EA30}" type="presOf" srcId="{6F42EC3F-E31A-4256-AF92-5E4B7A3710C1}" destId="{1483E118-F2F6-49DF-A8D1-ACEC84859EBD}" srcOrd="1" destOrd="0" presId="urn:microsoft.com/office/officeart/2005/8/layout/orgChart1"/>
    <dgm:cxn modelId="{C0D310B4-1110-4101-9362-7336F7EC36EA}" type="presOf" srcId="{8055A795-322A-4E49-890A-572F44D0D57E}" destId="{80687D0D-189D-4510-BFFB-E16105ECBD77}" srcOrd="1" destOrd="0" presId="urn:microsoft.com/office/officeart/2005/8/layout/orgChart1"/>
    <dgm:cxn modelId="{EC34A935-7335-47C4-9560-7B78EF0D3B1B}" type="presOf" srcId="{E4D5A22A-930F-4804-91A7-C3A783F4A22C}" destId="{4F721005-7EA8-4E6B-95E0-E468FF44B336}" srcOrd="0" destOrd="0" presId="urn:microsoft.com/office/officeart/2005/8/layout/orgChart1"/>
    <dgm:cxn modelId="{EAC82884-3DC7-4714-926B-BFF53B4A2F90}" type="presOf" srcId="{E300DA82-A25B-4EB0-8D51-B4F5C1206BBE}" destId="{F529E01C-78FB-45D1-9151-9EEBA4B9C815}" srcOrd="0" destOrd="0" presId="urn:microsoft.com/office/officeart/2005/8/layout/orgChart1"/>
    <dgm:cxn modelId="{F94AE3DB-7C9E-4771-A7B8-C286F8F33B1F}" type="presOf" srcId="{122772B9-70F8-4FF0-915F-67592F154A1F}" destId="{C8C227AE-1F75-4D4A-B80D-AA23348DD479}" srcOrd="0" destOrd="0" presId="urn:microsoft.com/office/officeart/2005/8/layout/orgChart1"/>
    <dgm:cxn modelId="{1475DD93-9BE3-43AB-B6B9-D3A4D1F281FB}" type="presOf" srcId="{2C97C7AE-976B-4BAB-934D-C4F7E3C563A9}" destId="{2909608E-338B-48A4-B8B8-C67D5F67C1BF}" srcOrd="0" destOrd="0" presId="urn:microsoft.com/office/officeart/2005/8/layout/orgChart1"/>
    <dgm:cxn modelId="{2819E880-1EC3-4AA0-BA74-737E81F6DB0D}" srcId="{676F8D50-8144-43DA-8F08-C88425DE8A29}" destId="{C246ABB9-47EB-4F7D-9E02-A26BDD2633DC}" srcOrd="1" destOrd="0" parTransId="{B37BB29F-9E68-4715-BCBA-B22E6F411317}" sibTransId="{4AEF64A6-1116-4E9E-B491-4F24724C3112}"/>
    <dgm:cxn modelId="{BCF4EE34-0CF8-467E-8812-D2DB9AC883AC}" type="presOf" srcId="{D1D77964-0E48-4DE3-A0BC-DCE164396F4D}" destId="{DF3FA477-73F7-4F76-B833-1F9E47AFDE0D}" srcOrd="0" destOrd="0" presId="urn:microsoft.com/office/officeart/2005/8/layout/orgChart1"/>
    <dgm:cxn modelId="{891BFEDC-727A-4F11-B1B6-E4ACB42E15A1}" srcId="{E7266B82-9DB1-466C-90BF-AACE21199A27}" destId="{6E99BBF4-5E58-4BA8-8AE3-E37B017C53A4}" srcOrd="0" destOrd="0" parTransId="{E4D5A22A-930F-4804-91A7-C3A783F4A22C}" sibTransId="{B746FD16-0FF1-403C-91DD-22572DDCEFA2}"/>
    <dgm:cxn modelId="{7C4DB606-493F-4614-9F14-827064D84BB4}" srcId="{783FAE3E-030B-407D-8F15-621B0446D41C}" destId="{802F416E-3A98-4E5C-B1CF-494DA89C8E60}" srcOrd="0" destOrd="0" parTransId="{A6920324-C6AD-4E35-814D-FFE49B757B23}" sibTransId="{A96DB48E-FFBF-4E6D-AFD7-7614BD524AC4}"/>
    <dgm:cxn modelId="{664D42EA-C66B-4C0C-97FA-BA322009C701}" type="presOf" srcId="{676F8D50-8144-43DA-8F08-C88425DE8A29}" destId="{F72A5DBC-797A-4599-97A1-254901A8AF98}" srcOrd="1" destOrd="0" presId="urn:microsoft.com/office/officeart/2005/8/layout/orgChart1"/>
    <dgm:cxn modelId="{09B8C471-962E-4A51-A9E2-B48BE9350388}" srcId="{E7266B82-9DB1-466C-90BF-AACE21199A27}" destId="{9418F6BE-A800-47B0-9BF0-FF9C665FA834}" srcOrd="6" destOrd="0" parTransId="{AF7D3933-25F5-4703-A16A-F76BBECDD54C}" sibTransId="{C1004582-1118-4DB5-892E-85ED28957B78}"/>
    <dgm:cxn modelId="{388E7C29-83D4-491E-AA34-12963E83F15C}" type="presOf" srcId="{BAE5AD45-57D7-47E6-8044-6754B712BDF0}" destId="{F92FC5D2-C39C-4D8B-9A9F-0D5A0B4AE093}" srcOrd="0" destOrd="0" presId="urn:microsoft.com/office/officeart/2005/8/layout/orgChart1"/>
    <dgm:cxn modelId="{A62ECA37-B39A-4647-BA9F-3C5F22AFB226}" type="presOf" srcId="{AFCBE423-FF76-4772-82C1-52BFA27E1C6A}" destId="{C010617C-1C1E-4C74-96D5-09FC68132792}" srcOrd="1" destOrd="0" presId="urn:microsoft.com/office/officeart/2005/8/layout/orgChart1"/>
    <dgm:cxn modelId="{81CF2FFF-DAE6-430A-A3AB-B4B7F611E659}" type="presOf" srcId="{DB75A1D7-1232-49D0-A6B6-84670A38B563}" destId="{A31D9D91-DFFA-4F0A-BA3A-517425CC8CD2}" srcOrd="0" destOrd="0" presId="urn:microsoft.com/office/officeart/2005/8/layout/orgChart1"/>
    <dgm:cxn modelId="{A8C670FD-70DA-4700-AE83-51634C8B10CC}" type="presOf" srcId="{E7266B82-9DB1-466C-90BF-AACE21199A27}" destId="{048D2A2B-5D25-4D67-A111-D80F97830F77}" srcOrd="0" destOrd="0" presId="urn:microsoft.com/office/officeart/2005/8/layout/orgChart1"/>
    <dgm:cxn modelId="{420773E7-FE12-4460-82C2-2DAD968CA33A}" type="presOf" srcId="{A486DFA8-CF44-4D71-BC5E-9BD53A3CE7B0}" destId="{67B872A1-74B8-4854-B816-A67188C65F54}" srcOrd="1" destOrd="0" presId="urn:microsoft.com/office/officeart/2005/8/layout/orgChart1"/>
    <dgm:cxn modelId="{DFE1E0C7-4ACE-4D1D-8B4B-A959CC7677C4}" type="presParOf" srcId="{11E5B1E4-DA42-40F8-9054-3D4872B7933E}" destId="{C38BFF25-7F94-441A-9400-A3384E4BC57F}" srcOrd="0" destOrd="0" presId="urn:microsoft.com/office/officeart/2005/8/layout/orgChart1"/>
    <dgm:cxn modelId="{128574F1-5629-4E93-A30D-C56775C87362}" type="presParOf" srcId="{C38BFF25-7F94-441A-9400-A3384E4BC57F}" destId="{79E8D79A-59A5-44F3-A1D8-FE6F9382B974}" srcOrd="0" destOrd="0" presId="urn:microsoft.com/office/officeart/2005/8/layout/orgChart1"/>
    <dgm:cxn modelId="{8CB0CFF8-5037-4614-AB04-2CF89D2B90E0}" type="presParOf" srcId="{79E8D79A-59A5-44F3-A1D8-FE6F9382B974}" destId="{9E2351CF-883A-43B8-B508-A9240BE83532}" srcOrd="0" destOrd="0" presId="urn:microsoft.com/office/officeart/2005/8/layout/orgChart1"/>
    <dgm:cxn modelId="{F02BD3E7-0DC6-4BFC-85AE-1DE87B0A2803}" type="presParOf" srcId="{79E8D79A-59A5-44F3-A1D8-FE6F9382B974}" destId="{C0FA0CB7-1CF7-446E-B45F-26B889E72CBC}" srcOrd="1" destOrd="0" presId="urn:microsoft.com/office/officeart/2005/8/layout/orgChart1"/>
    <dgm:cxn modelId="{8D8DCFF0-7E2F-4DD7-9008-669180EED5E9}" type="presParOf" srcId="{C38BFF25-7F94-441A-9400-A3384E4BC57F}" destId="{CB3208A1-0C1E-4B04-8BDB-2A123F6B00C7}" srcOrd="1" destOrd="0" presId="urn:microsoft.com/office/officeart/2005/8/layout/orgChart1"/>
    <dgm:cxn modelId="{A6FE1518-706C-46FA-AA39-07ABB109DEC5}" type="presParOf" srcId="{CB3208A1-0C1E-4B04-8BDB-2A123F6B00C7}" destId="{E58A073B-1514-4489-B069-1A157E9D0C6E}" srcOrd="0" destOrd="0" presId="urn:microsoft.com/office/officeart/2005/8/layout/orgChart1"/>
    <dgm:cxn modelId="{40F9F204-0FAB-44BA-B726-9B56792BADC5}" type="presParOf" srcId="{CB3208A1-0C1E-4B04-8BDB-2A123F6B00C7}" destId="{9C10A883-00C3-48CD-90A9-7B528894285D}" srcOrd="1" destOrd="0" presId="urn:microsoft.com/office/officeart/2005/8/layout/orgChart1"/>
    <dgm:cxn modelId="{0E4EF5C6-B793-4BB2-B146-402D1E7DA2A8}" type="presParOf" srcId="{9C10A883-00C3-48CD-90A9-7B528894285D}" destId="{4CAAB6DE-F0F1-4338-8D0A-F4B2981499AD}" srcOrd="0" destOrd="0" presId="urn:microsoft.com/office/officeart/2005/8/layout/orgChart1"/>
    <dgm:cxn modelId="{4B0AA0B9-03B1-4D88-89FC-C42F6662F80A}" type="presParOf" srcId="{4CAAB6DE-F0F1-4338-8D0A-F4B2981499AD}" destId="{57FB0396-BE95-4BA8-9501-A5A23917250D}" srcOrd="0" destOrd="0" presId="urn:microsoft.com/office/officeart/2005/8/layout/orgChart1"/>
    <dgm:cxn modelId="{A7425F3C-574B-4A6F-9C24-7ACE8ED3EC28}" type="presParOf" srcId="{4CAAB6DE-F0F1-4338-8D0A-F4B2981499AD}" destId="{2CB25D83-B947-4646-8B08-03051E658EF0}" srcOrd="1" destOrd="0" presId="urn:microsoft.com/office/officeart/2005/8/layout/orgChart1"/>
    <dgm:cxn modelId="{91292713-5B2C-4477-917A-1C9B2110E348}" type="presParOf" srcId="{9C10A883-00C3-48CD-90A9-7B528894285D}" destId="{3FFD563F-F979-423B-AED3-66FE84440F27}" srcOrd="1" destOrd="0" presId="urn:microsoft.com/office/officeart/2005/8/layout/orgChart1"/>
    <dgm:cxn modelId="{4972D43C-B4CC-4A84-A90C-026A00024D2D}" type="presParOf" srcId="{3FFD563F-F979-423B-AED3-66FE84440F27}" destId="{A8AD253C-1151-436F-A96C-DF0DA8779D19}" srcOrd="0" destOrd="0" presId="urn:microsoft.com/office/officeart/2005/8/layout/orgChart1"/>
    <dgm:cxn modelId="{7192925A-590C-45C6-A33B-3BA747B6132C}" type="presParOf" srcId="{3FFD563F-F979-423B-AED3-66FE84440F27}" destId="{01CFAB2F-7130-41BD-B867-54BD782570BF}" srcOrd="1" destOrd="0" presId="urn:microsoft.com/office/officeart/2005/8/layout/orgChart1"/>
    <dgm:cxn modelId="{F1885E75-DF30-448D-A489-924A5C96C55F}" type="presParOf" srcId="{01CFAB2F-7130-41BD-B867-54BD782570BF}" destId="{178D674D-2F92-4A07-8279-A491A725F5FC}" srcOrd="0" destOrd="0" presId="urn:microsoft.com/office/officeart/2005/8/layout/orgChart1"/>
    <dgm:cxn modelId="{2DF217FE-DC69-4A45-A6BD-F71FA735A56F}" type="presParOf" srcId="{178D674D-2F92-4A07-8279-A491A725F5FC}" destId="{06DACDAF-1D61-4C26-B0E4-0460FCE2189D}" srcOrd="0" destOrd="0" presId="urn:microsoft.com/office/officeart/2005/8/layout/orgChart1"/>
    <dgm:cxn modelId="{FD3AE1B4-1A0F-4BFF-8A9B-372C312C896A}" type="presParOf" srcId="{178D674D-2F92-4A07-8279-A491A725F5FC}" destId="{67B872A1-74B8-4854-B816-A67188C65F54}" srcOrd="1" destOrd="0" presId="urn:microsoft.com/office/officeart/2005/8/layout/orgChart1"/>
    <dgm:cxn modelId="{CF11AC40-0A1E-4886-8DDE-4B0EA5AC2A3A}" type="presParOf" srcId="{01CFAB2F-7130-41BD-B867-54BD782570BF}" destId="{F18F756B-1BAA-4ED3-AA00-087B740EB2FC}" srcOrd="1" destOrd="0" presId="urn:microsoft.com/office/officeart/2005/8/layout/orgChart1"/>
    <dgm:cxn modelId="{2828804D-76BD-4073-916B-661F7EE37618}" type="presParOf" srcId="{01CFAB2F-7130-41BD-B867-54BD782570BF}" destId="{2C67FDB4-5286-4FC1-9806-5CD818095FC0}" srcOrd="2" destOrd="0" presId="urn:microsoft.com/office/officeart/2005/8/layout/orgChart1"/>
    <dgm:cxn modelId="{100C9C72-D1ED-4E83-808E-1CE4CED343AD}" type="presParOf" srcId="{3FFD563F-F979-423B-AED3-66FE84440F27}" destId="{781B93D3-1F4D-4A80-9B2B-99A67A87AB66}" srcOrd="2" destOrd="0" presId="urn:microsoft.com/office/officeart/2005/8/layout/orgChart1"/>
    <dgm:cxn modelId="{DD378D85-A21F-404E-B4C6-4761F7BC2057}" type="presParOf" srcId="{3FFD563F-F979-423B-AED3-66FE84440F27}" destId="{996AB034-89F8-43BF-97E3-EB0106396EB1}" srcOrd="3" destOrd="0" presId="urn:microsoft.com/office/officeart/2005/8/layout/orgChart1"/>
    <dgm:cxn modelId="{18B35F5A-8AD8-4DB7-A2D1-A269282CDC1F}" type="presParOf" srcId="{996AB034-89F8-43BF-97E3-EB0106396EB1}" destId="{C7572955-3B22-48CA-8AA8-397B7A97B15C}" srcOrd="0" destOrd="0" presId="urn:microsoft.com/office/officeart/2005/8/layout/orgChart1"/>
    <dgm:cxn modelId="{E9D1FCD0-7022-4C7E-A262-3312836D66CC}" type="presParOf" srcId="{C7572955-3B22-48CA-8AA8-397B7A97B15C}" destId="{654872C2-4349-4193-863F-1623F4C4071E}" srcOrd="0" destOrd="0" presId="urn:microsoft.com/office/officeart/2005/8/layout/orgChart1"/>
    <dgm:cxn modelId="{4BF9DB6D-DFB9-4B5F-B947-4ED409D72E21}" type="presParOf" srcId="{C7572955-3B22-48CA-8AA8-397B7A97B15C}" destId="{82D7C0A9-3408-4F4A-B3A9-91067FE5E96D}" srcOrd="1" destOrd="0" presId="urn:microsoft.com/office/officeart/2005/8/layout/orgChart1"/>
    <dgm:cxn modelId="{DE81BFD3-1E0D-4303-93BE-23E1B3146D1E}" type="presParOf" srcId="{996AB034-89F8-43BF-97E3-EB0106396EB1}" destId="{F27521FA-7A4E-4924-9426-42A8E25EDA9B}" srcOrd="1" destOrd="0" presId="urn:microsoft.com/office/officeart/2005/8/layout/orgChart1"/>
    <dgm:cxn modelId="{A2E29738-2946-4668-90BF-1ED63D745C95}" type="presParOf" srcId="{996AB034-89F8-43BF-97E3-EB0106396EB1}" destId="{FD990E8B-66AD-4804-9D24-6F5EEB87FD30}" srcOrd="2" destOrd="0" presId="urn:microsoft.com/office/officeart/2005/8/layout/orgChart1"/>
    <dgm:cxn modelId="{E067FD75-C432-46E1-AA69-6551EBA71987}" type="presParOf" srcId="{3FFD563F-F979-423B-AED3-66FE84440F27}" destId="{7F14FEEB-1FC5-42D9-B3B2-800D78E29B9A}" srcOrd="4" destOrd="0" presId="urn:microsoft.com/office/officeart/2005/8/layout/orgChart1"/>
    <dgm:cxn modelId="{0D58D664-8181-4F07-9647-B2565DDA3495}" type="presParOf" srcId="{3FFD563F-F979-423B-AED3-66FE84440F27}" destId="{8C14C290-7F7D-4759-9267-C38548212116}" srcOrd="5" destOrd="0" presId="urn:microsoft.com/office/officeart/2005/8/layout/orgChart1"/>
    <dgm:cxn modelId="{C9739968-CAAA-4D81-9FF7-03308A582369}" type="presParOf" srcId="{8C14C290-7F7D-4759-9267-C38548212116}" destId="{B5B90ACD-B6E6-4669-AD23-EEC267F348C8}" srcOrd="0" destOrd="0" presId="urn:microsoft.com/office/officeart/2005/8/layout/orgChart1"/>
    <dgm:cxn modelId="{A6297495-DB64-4948-8CBC-8221645A758E}" type="presParOf" srcId="{B5B90ACD-B6E6-4669-AD23-EEC267F348C8}" destId="{AAAE4056-23D2-45A0-850B-B214177971E4}" srcOrd="0" destOrd="0" presId="urn:microsoft.com/office/officeart/2005/8/layout/orgChart1"/>
    <dgm:cxn modelId="{D659D3B2-B332-4783-BA26-A58CF010A7CE}" type="presParOf" srcId="{B5B90ACD-B6E6-4669-AD23-EEC267F348C8}" destId="{1483E118-F2F6-49DF-A8D1-ACEC84859EBD}" srcOrd="1" destOrd="0" presId="urn:microsoft.com/office/officeart/2005/8/layout/orgChart1"/>
    <dgm:cxn modelId="{60A41D95-FAD6-4C50-B9BD-C8E51579ABA4}" type="presParOf" srcId="{8C14C290-7F7D-4759-9267-C38548212116}" destId="{55EC5F3A-9772-4398-819A-8F5AB38E1CBD}" srcOrd="1" destOrd="0" presId="urn:microsoft.com/office/officeart/2005/8/layout/orgChart1"/>
    <dgm:cxn modelId="{4D38CD5E-1B91-44B9-98D2-613408D6BAD3}" type="presParOf" srcId="{8C14C290-7F7D-4759-9267-C38548212116}" destId="{D8A79869-CC4A-4337-B5EB-82680BDB4517}" srcOrd="2" destOrd="0" presId="urn:microsoft.com/office/officeart/2005/8/layout/orgChart1"/>
    <dgm:cxn modelId="{3E31BE37-E896-4AE1-B204-DFE0C71343AB}" type="presParOf" srcId="{3FFD563F-F979-423B-AED3-66FE84440F27}" destId="{8FE5B7FE-A8F6-4716-8465-596F8705E7B4}" srcOrd="6" destOrd="0" presId="urn:microsoft.com/office/officeart/2005/8/layout/orgChart1"/>
    <dgm:cxn modelId="{09349122-B31E-42B0-B2AB-F4A6C0E54E85}" type="presParOf" srcId="{3FFD563F-F979-423B-AED3-66FE84440F27}" destId="{2129D7AF-692F-4075-9E9B-BD26CD29489D}" srcOrd="7" destOrd="0" presId="urn:microsoft.com/office/officeart/2005/8/layout/orgChart1"/>
    <dgm:cxn modelId="{5219D203-BE1E-4C39-903A-550A760FFA6E}" type="presParOf" srcId="{2129D7AF-692F-4075-9E9B-BD26CD29489D}" destId="{C39E5CFD-FB8A-47A8-91AF-FF2809F3A53F}" srcOrd="0" destOrd="0" presId="urn:microsoft.com/office/officeart/2005/8/layout/orgChart1"/>
    <dgm:cxn modelId="{F9A53176-1E4A-486C-B369-663DA962F61A}" type="presParOf" srcId="{C39E5CFD-FB8A-47A8-91AF-FF2809F3A53F}" destId="{0EA84B85-6824-45D6-90DB-9AF0167FC83F}" srcOrd="0" destOrd="0" presId="urn:microsoft.com/office/officeart/2005/8/layout/orgChart1"/>
    <dgm:cxn modelId="{2BA36354-796B-4500-9FA7-001279F2D2C5}" type="presParOf" srcId="{C39E5CFD-FB8A-47A8-91AF-FF2809F3A53F}" destId="{D3E8FED9-7CCD-43A6-8469-B321F529D051}" srcOrd="1" destOrd="0" presId="urn:microsoft.com/office/officeart/2005/8/layout/orgChart1"/>
    <dgm:cxn modelId="{B89497F0-C988-4CFE-B648-7017D981D4AF}" type="presParOf" srcId="{2129D7AF-692F-4075-9E9B-BD26CD29489D}" destId="{82D6B377-3C40-44E2-93FE-734EC7B7C7EC}" srcOrd="1" destOrd="0" presId="urn:microsoft.com/office/officeart/2005/8/layout/orgChart1"/>
    <dgm:cxn modelId="{C83394C0-0B74-42B0-B3FB-2222F8583E03}" type="presParOf" srcId="{2129D7AF-692F-4075-9E9B-BD26CD29489D}" destId="{52094B65-EE34-4879-A5A4-E2BAD22964C8}" srcOrd="2" destOrd="0" presId="urn:microsoft.com/office/officeart/2005/8/layout/orgChart1"/>
    <dgm:cxn modelId="{BE9FE717-D0F4-4CAD-89CD-9DA3E65D7D1F}" type="presParOf" srcId="{3FFD563F-F979-423B-AED3-66FE84440F27}" destId="{C131A36A-00CC-4C67-BB79-6F84ADCB15C8}" srcOrd="8" destOrd="0" presId="urn:microsoft.com/office/officeart/2005/8/layout/orgChart1"/>
    <dgm:cxn modelId="{3F2F2CF2-8E6A-422A-8441-1C564BA60B3E}" type="presParOf" srcId="{3FFD563F-F979-423B-AED3-66FE84440F27}" destId="{80EFF892-6F7E-46CA-A66A-8AC121807ACA}" srcOrd="9" destOrd="0" presId="urn:microsoft.com/office/officeart/2005/8/layout/orgChart1"/>
    <dgm:cxn modelId="{69DE63AD-943C-460D-9D7F-BFB7D26B652A}" type="presParOf" srcId="{80EFF892-6F7E-46CA-A66A-8AC121807ACA}" destId="{B6FFD2C6-29CF-4422-A777-A7B3CB499A8C}" srcOrd="0" destOrd="0" presId="urn:microsoft.com/office/officeart/2005/8/layout/orgChart1"/>
    <dgm:cxn modelId="{260A790B-7648-4E5B-9E4B-F6F2AA477144}" type="presParOf" srcId="{B6FFD2C6-29CF-4422-A777-A7B3CB499A8C}" destId="{56B69927-A65D-457B-9A0F-FC218CBD3222}" srcOrd="0" destOrd="0" presId="urn:microsoft.com/office/officeart/2005/8/layout/orgChart1"/>
    <dgm:cxn modelId="{AE5EC431-3141-4480-AA43-C9F6D137EBB2}" type="presParOf" srcId="{B6FFD2C6-29CF-4422-A777-A7B3CB499A8C}" destId="{8FC929E1-8119-487E-9E02-B0BB007F95AF}" srcOrd="1" destOrd="0" presId="urn:microsoft.com/office/officeart/2005/8/layout/orgChart1"/>
    <dgm:cxn modelId="{37F7480D-910A-43BF-923D-A483FE0ADFB7}" type="presParOf" srcId="{80EFF892-6F7E-46CA-A66A-8AC121807ACA}" destId="{8E8EE7F4-09B9-4DE0-ADE2-09E48F5F7D06}" srcOrd="1" destOrd="0" presId="urn:microsoft.com/office/officeart/2005/8/layout/orgChart1"/>
    <dgm:cxn modelId="{681A91E3-FCE5-4C57-AFCE-9350E3EFA014}" type="presParOf" srcId="{80EFF892-6F7E-46CA-A66A-8AC121807ACA}" destId="{A8E5350A-BA86-46EE-980C-344B73243FA6}" srcOrd="2" destOrd="0" presId="urn:microsoft.com/office/officeart/2005/8/layout/orgChart1"/>
    <dgm:cxn modelId="{93129E11-964A-41A6-98A5-219D2AC4C692}" type="presParOf" srcId="{9C10A883-00C3-48CD-90A9-7B528894285D}" destId="{45E54519-61E1-4209-88BA-D0571899E657}" srcOrd="2" destOrd="0" presId="urn:microsoft.com/office/officeart/2005/8/layout/orgChart1"/>
    <dgm:cxn modelId="{B91363E9-DD3F-4673-85BE-ACD7A4E10A11}" type="presParOf" srcId="{CB3208A1-0C1E-4B04-8BDB-2A123F6B00C7}" destId="{AC128981-B964-4311-A653-B8C71E915F41}" srcOrd="2" destOrd="0" presId="urn:microsoft.com/office/officeart/2005/8/layout/orgChart1"/>
    <dgm:cxn modelId="{018B0532-5B15-490A-AC6E-25D80215D6B7}" type="presParOf" srcId="{CB3208A1-0C1E-4B04-8BDB-2A123F6B00C7}" destId="{AF598822-8134-43C3-A0E1-5BDE07F6DDA5}" srcOrd="3" destOrd="0" presId="urn:microsoft.com/office/officeart/2005/8/layout/orgChart1"/>
    <dgm:cxn modelId="{68583C42-31D4-497E-88E4-02A886E2CF05}" type="presParOf" srcId="{AF598822-8134-43C3-A0E1-5BDE07F6DDA5}" destId="{B3A7A7D0-9116-46C1-83D5-914231D62236}" srcOrd="0" destOrd="0" presId="urn:microsoft.com/office/officeart/2005/8/layout/orgChart1"/>
    <dgm:cxn modelId="{35588174-42C5-4167-A4E4-9F7BF01ABE1F}" type="presParOf" srcId="{B3A7A7D0-9116-46C1-83D5-914231D62236}" destId="{E8B97437-8544-4772-B97D-96474802E2E2}" srcOrd="0" destOrd="0" presId="urn:microsoft.com/office/officeart/2005/8/layout/orgChart1"/>
    <dgm:cxn modelId="{53BFDBEB-4AE0-4BDD-B0C7-771A606CB5D8}" type="presParOf" srcId="{B3A7A7D0-9116-46C1-83D5-914231D62236}" destId="{A12E12F3-D909-4B8D-860F-ABD2F7D4077F}" srcOrd="1" destOrd="0" presId="urn:microsoft.com/office/officeart/2005/8/layout/orgChart1"/>
    <dgm:cxn modelId="{1BC3F337-1F8D-4DB9-8EDC-52A5F5DA6631}" type="presParOf" srcId="{AF598822-8134-43C3-A0E1-5BDE07F6DDA5}" destId="{F8B95C1B-22B2-4875-8E08-31447D606A48}" srcOrd="1" destOrd="0" presId="urn:microsoft.com/office/officeart/2005/8/layout/orgChart1"/>
    <dgm:cxn modelId="{9643F0B8-55E3-4D90-86DB-26CE1EA20141}" type="presParOf" srcId="{F8B95C1B-22B2-4875-8E08-31447D606A48}" destId="{055EF5AE-E558-4504-B4DE-C6C286E057FD}" srcOrd="0" destOrd="0" presId="urn:microsoft.com/office/officeart/2005/8/layout/orgChart1"/>
    <dgm:cxn modelId="{E4B3B062-5C94-4F5D-8F3E-4962A9AFC5FA}" type="presParOf" srcId="{F8B95C1B-22B2-4875-8E08-31447D606A48}" destId="{BBF2D937-1342-4C12-A0FB-732AADB41028}" srcOrd="1" destOrd="0" presId="urn:microsoft.com/office/officeart/2005/8/layout/orgChart1"/>
    <dgm:cxn modelId="{14F4D660-891D-4644-B772-AB5FF5032C63}" type="presParOf" srcId="{BBF2D937-1342-4C12-A0FB-732AADB41028}" destId="{7B8A9845-03CD-4BB3-9788-23A1F7640F91}" srcOrd="0" destOrd="0" presId="urn:microsoft.com/office/officeart/2005/8/layout/orgChart1"/>
    <dgm:cxn modelId="{52D91805-A561-4779-99CA-B685D7D7453D}" type="presParOf" srcId="{7B8A9845-03CD-4BB3-9788-23A1F7640F91}" destId="{A3C32F72-72DC-444F-A396-A935430D9588}" srcOrd="0" destOrd="0" presId="urn:microsoft.com/office/officeart/2005/8/layout/orgChart1"/>
    <dgm:cxn modelId="{CBC3B272-FB7D-440F-8369-39367B29E7F8}" type="presParOf" srcId="{7B8A9845-03CD-4BB3-9788-23A1F7640F91}" destId="{8A61C1F3-6230-46E0-94C7-83C6D757D6DF}" srcOrd="1" destOrd="0" presId="urn:microsoft.com/office/officeart/2005/8/layout/orgChart1"/>
    <dgm:cxn modelId="{EDC983E3-3C48-47D0-BA75-C5839F31695E}" type="presParOf" srcId="{BBF2D937-1342-4C12-A0FB-732AADB41028}" destId="{B1066BA3-EB1E-4495-BD8D-EF14F1232F8F}" srcOrd="1" destOrd="0" presId="urn:microsoft.com/office/officeart/2005/8/layout/orgChart1"/>
    <dgm:cxn modelId="{438985B2-8DBF-47D2-9735-59E9404C0781}" type="presParOf" srcId="{BBF2D937-1342-4C12-A0FB-732AADB41028}" destId="{6988A3A6-8657-405E-A5F3-EDBFAC265A83}" srcOrd="2" destOrd="0" presId="urn:microsoft.com/office/officeart/2005/8/layout/orgChart1"/>
    <dgm:cxn modelId="{2C690B31-F888-4976-B893-745111C7755D}" type="presParOf" srcId="{F8B95C1B-22B2-4875-8E08-31447D606A48}" destId="{4FC8BEAD-B6E2-4F0C-9CE7-3BC89F6CC8D9}" srcOrd="2" destOrd="0" presId="urn:microsoft.com/office/officeart/2005/8/layout/orgChart1"/>
    <dgm:cxn modelId="{2337D10B-9B7B-407E-B371-7DC742EA50B6}" type="presParOf" srcId="{F8B95C1B-22B2-4875-8E08-31447D606A48}" destId="{8CA1E5BB-90E5-40DA-A90E-C1EDAC82822C}" srcOrd="3" destOrd="0" presId="urn:microsoft.com/office/officeart/2005/8/layout/orgChart1"/>
    <dgm:cxn modelId="{DF2DACEA-9351-4F22-8076-272E9BDA0B49}" type="presParOf" srcId="{8CA1E5BB-90E5-40DA-A90E-C1EDAC82822C}" destId="{1DCB9D5C-6CC4-41B1-A6FE-1A9762C71406}" srcOrd="0" destOrd="0" presId="urn:microsoft.com/office/officeart/2005/8/layout/orgChart1"/>
    <dgm:cxn modelId="{CB778C16-9758-469B-9B06-EDF0E2716322}" type="presParOf" srcId="{1DCB9D5C-6CC4-41B1-A6FE-1A9762C71406}" destId="{D069341D-32BC-442B-BF8C-35AF8E660031}" srcOrd="0" destOrd="0" presId="urn:microsoft.com/office/officeart/2005/8/layout/orgChart1"/>
    <dgm:cxn modelId="{04952A7B-5F66-4871-A7AF-236DFC16F02E}" type="presParOf" srcId="{1DCB9D5C-6CC4-41B1-A6FE-1A9762C71406}" destId="{6B454CD4-D904-4259-8881-D1593544BA67}" srcOrd="1" destOrd="0" presId="urn:microsoft.com/office/officeart/2005/8/layout/orgChart1"/>
    <dgm:cxn modelId="{73B92D72-E230-4842-AA6A-C5DF8687280D}" type="presParOf" srcId="{8CA1E5BB-90E5-40DA-A90E-C1EDAC82822C}" destId="{9C64FA00-6E25-423E-9692-7C538BEC84C3}" srcOrd="1" destOrd="0" presId="urn:microsoft.com/office/officeart/2005/8/layout/orgChart1"/>
    <dgm:cxn modelId="{FC5C0E3F-23AE-4857-8796-5BE79C20520F}" type="presParOf" srcId="{8CA1E5BB-90E5-40DA-A90E-C1EDAC82822C}" destId="{ACEB7EDB-55AC-4319-B247-AF50FF047532}" srcOrd="2" destOrd="0" presId="urn:microsoft.com/office/officeart/2005/8/layout/orgChart1"/>
    <dgm:cxn modelId="{C61ADC08-806E-4BB9-BEA4-8C629FB3A9FB}" type="presParOf" srcId="{AF598822-8134-43C3-A0E1-5BDE07F6DDA5}" destId="{97B5EAB6-9404-4055-A235-F4CA93256C4F}" srcOrd="2" destOrd="0" presId="urn:microsoft.com/office/officeart/2005/8/layout/orgChart1"/>
    <dgm:cxn modelId="{EF106962-4493-4D38-8F96-9B449AC41017}" type="presParOf" srcId="{CB3208A1-0C1E-4B04-8BDB-2A123F6B00C7}" destId="{C8C227AE-1F75-4D4A-B80D-AA23348DD479}" srcOrd="4" destOrd="0" presId="urn:microsoft.com/office/officeart/2005/8/layout/orgChart1"/>
    <dgm:cxn modelId="{99DDF01B-6CF2-401F-817A-37E6D86B0D46}" type="presParOf" srcId="{CB3208A1-0C1E-4B04-8BDB-2A123F6B00C7}" destId="{A28A8C54-2A6B-4219-93DA-B63D626630ED}" srcOrd="5" destOrd="0" presId="urn:microsoft.com/office/officeart/2005/8/layout/orgChart1"/>
    <dgm:cxn modelId="{A6D9D55C-3BBA-46AF-9C9A-5357FA46A6AC}" type="presParOf" srcId="{A28A8C54-2A6B-4219-93DA-B63D626630ED}" destId="{E6580211-4570-4412-B23E-AF1A02F3FDEC}" srcOrd="0" destOrd="0" presId="urn:microsoft.com/office/officeart/2005/8/layout/orgChart1"/>
    <dgm:cxn modelId="{1107D05A-4B44-4A92-89EF-B411ABEB0452}" type="presParOf" srcId="{E6580211-4570-4412-B23E-AF1A02F3FDEC}" destId="{6B98683F-1E82-4BF6-8E95-1F555C6938EA}" srcOrd="0" destOrd="0" presId="urn:microsoft.com/office/officeart/2005/8/layout/orgChart1"/>
    <dgm:cxn modelId="{D248A913-0974-4DD0-928B-D3A428EBE68C}" type="presParOf" srcId="{E6580211-4570-4412-B23E-AF1A02F3FDEC}" destId="{F72A5DBC-797A-4599-97A1-254901A8AF98}" srcOrd="1" destOrd="0" presId="urn:microsoft.com/office/officeart/2005/8/layout/orgChart1"/>
    <dgm:cxn modelId="{73D4FE1E-CFCA-4E84-B939-775726AA052B}" type="presParOf" srcId="{A28A8C54-2A6B-4219-93DA-B63D626630ED}" destId="{79852CC5-1A90-445F-91D2-1C0724361BE3}" srcOrd="1" destOrd="0" presId="urn:microsoft.com/office/officeart/2005/8/layout/orgChart1"/>
    <dgm:cxn modelId="{F110DA20-CE2C-4E70-B094-2B5F5B78893B}" type="presParOf" srcId="{79852CC5-1A90-445F-91D2-1C0724361BE3}" destId="{2909608E-338B-48A4-B8B8-C67D5F67C1BF}" srcOrd="0" destOrd="0" presId="urn:microsoft.com/office/officeart/2005/8/layout/orgChart1"/>
    <dgm:cxn modelId="{41F269E3-DDEA-40BF-A2EC-F34A487BFC19}" type="presParOf" srcId="{79852CC5-1A90-445F-91D2-1C0724361BE3}" destId="{4CE225B0-85EE-4E6F-AD67-2CBA8E53C845}" srcOrd="1" destOrd="0" presId="urn:microsoft.com/office/officeart/2005/8/layout/orgChart1"/>
    <dgm:cxn modelId="{6EE47F65-8395-4A48-94BD-4AC6633EB703}" type="presParOf" srcId="{4CE225B0-85EE-4E6F-AD67-2CBA8E53C845}" destId="{BCF5C693-DC8B-4E53-8411-9E98D47725AE}" srcOrd="0" destOrd="0" presId="urn:microsoft.com/office/officeart/2005/8/layout/orgChart1"/>
    <dgm:cxn modelId="{DB99BE5C-F05A-4E21-B554-4A88079BC18E}" type="presParOf" srcId="{BCF5C693-DC8B-4E53-8411-9E98D47725AE}" destId="{5E20197E-BFD4-466B-A177-5B00B07A5B34}" srcOrd="0" destOrd="0" presId="urn:microsoft.com/office/officeart/2005/8/layout/orgChart1"/>
    <dgm:cxn modelId="{2FE5D5CD-CBCA-42DB-B1E5-981AE04FE2C4}" type="presParOf" srcId="{BCF5C693-DC8B-4E53-8411-9E98D47725AE}" destId="{21525693-FD69-417D-A3BD-5CB7BF097C8D}" srcOrd="1" destOrd="0" presId="urn:microsoft.com/office/officeart/2005/8/layout/orgChart1"/>
    <dgm:cxn modelId="{20DF949C-CB38-40DB-998A-B15F51F93DD0}" type="presParOf" srcId="{4CE225B0-85EE-4E6F-AD67-2CBA8E53C845}" destId="{65BC1750-6FAF-4FE1-87EA-E77FEEBDAADE}" srcOrd="1" destOrd="0" presId="urn:microsoft.com/office/officeart/2005/8/layout/orgChart1"/>
    <dgm:cxn modelId="{46622FDB-3F45-4B1F-AFB0-18A5BFAEA5A1}" type="presParOf" srcId="{4CE225B0-85EE-4E6F-AD67-2CBA8E53C845}" destId="{9B9E2678-5284-464D-BAAE-76FC1576A404}" srcOrd="2" destOrd="0" presId="urn:microsoft.com/office/officeart/2005/8/layout/orgChart1"/>
    <dgm:cxn modelId="{C1B612C0-14A9-4E2D-87B9-4735A1B8C90A}" type="presParOf" srcId="{79852CC5-1A90-445F-91D2-1C0724361BE3}" destId="{A2488468-1404-40F6-90C5-BDCAEEB13412}" srcOrd="2" destOrd="0" presId="urn:microsoft.com/office/officeart/2005/8/layout/orgChart1"/>
    <dgm:cxn modelId="{3426944B-18AC-4D1C-BA20-349BA2E474A9}" type="presParOf" srcId="{79852CC5-1A90-445F-91D2-1C0724361BE3}" destId="{AE00D40A-3E2E-4371-B960-38DF1B164F6F}" srcOrd="3" destOrd="0" presId="urn:microsoft.com/office/officeart/2005/8/layout/orgChart1"/>
    <dgm:cxn modelId="{6D6CE42F-AB9D-41FB-A5C1-7B017560D942}" type="presParOf" srcId="{AE00D40A-3E2E-4371-B960-38DF1B164F6F}" destId="{5D2BE620-FFC3-4640-98F7-55250F02D577}" srcOrd="0" destOrd="0" presId="urn:microsoft.com/office/officeart/2005/8/layout/orgChart1"/>
    <dgm:cxn modelId="{2B3A54E1-CDEE-4844-B137-2BAB2C8F4AD1}" type="presParOf" srcId="{5D2BE620-FFC3-4640-98F7-55250F02D577}" destId="{AD057B02-7C22-4676-8E95-E626C5A77D79}" srcOrd="0" destOrd="0" presId="urn:microsoft.com/office/officeart/2005/8/layout/orgChart1"/>
    <dgm:cxn modelId="{30052310-FA6B-406A-AAF3-18E74D9B554F}" type="presParOf" srcId="{5D2BE620-FFC3-4640-98F7-55250F02D577}" destId="{0F3C913A-0AE5-466A-B4FD-F95988089497}" srcOrd="1" destOrd="0" presId="urn:microsoft.com/office/officeart/2005/8/layout/orgChart1"/>
    <dgm:cxn modelId="{FF894739-BE1D-40D5-9293-10681FC8CB03}" type="presParOf" srcId="{AE00D40A-3E2E-4371-B960-38DF1B164F6F}" destId="{6F79D269-9A79-40A9-889B-4032724DB593}" srcOrd="1" destOrd="0" presId="urn:microsoft.com/office/officeart/2005/8/layout/orgChart1"/>
    <dgm:cxn modelId="{EFC7DCF9-36B9-4F27-A30E-19AAD76CA5CB}" type="presParOf" srcId="{AE00D40A-3E2E-4371-B960-38DF1B164F6F}" destId="{551F467E-26C8-4D68-993C-89C596EC7F70}" srcOrd="2" destOrd="0" presId="urn:microsoft.com/office/officeart/2005/8/layout/orgChart1"/>
    <dgm:cxn modelId="{09519C94-D985-42C8-ADB7-89640774DB4E}" type="presParOf" srcId="{A28A8C54-2A6B-4219-93DA-B63D626630ED}" destId="{8CDEA251-5B74-4D24-9B1A-E0238DDFBC71}" srcOrd="2" destOrd="0" presId="urn:microsoft.com/office/officeart/2005/8/layout/orgChart1"/>
    <dgm:cxn modelId="{2B5A1112-9712-4F14-B1D5-A072191CAF8F}" type="presParOf" srcId="{CB3208A1-0C1E-4B04-8BDB-2A123F6B00C7}" destId="{F529E01C-78FB-45D1-9151-9EEBA4B9C815}" srcOrd="6" destOrd="0" presId="urn:microsoft.com/office/officeart/2005/8/layout/orgChart1"/>
    <dgm:cxn modelId="{7B757F5B-E071-4911-971D-1481B859C1A5}" type="presParOf" srcId="{CB3208A1-0C1E-4B04-8BDB-2A123F6B00C7}" destId="{9D6889F1-DD0D-4ACB-A47F-16E23B7298D8}" srcOrd="7" destOrd="0" presId="urn:microsoft.com/office/officeart/2005/8/layout/orgChart1"/>
    <dgm:cxn modelId="{EC5B8E1E-1200-4820-8EA6-8BC87A126DCA}" type="presParOf" srcId="{9D6889F1-DD0D-4ACB-A47F-16E23B7298D8}" destId="{EAD184B9-B457-4FD9-9FC1-F4D19EEC8451}" srcOrd="0" destOrd="0" presId="urn:microsoft.com/office/officeart/2005/8/layout/orgChart1"/>
    <dgm:cxn modelId="{A4B67AE3-DD2D-4D90-AAB0-ED5604F49F1A}" type="presParOf" srcId="{EAD184B9-B457-4FD9-9FC1-F4D19EEC8451}" destId="{4A8407E9-5845-4CFA-AED0-28CAEC520CFE}" srcOrd="0" destOrd="0" presId="urn:microsoft.com/office/officeart/2005/8/layout/orgChart1"/>
    <dgm:cxn modelId="{FB00FCD2-7F8E-4B7F-8580-E633531492C7}" type="presParOf" srcId="{EAD184B9-B457-4FD9-9FC1-F4D19EEC8451}" destId="{D1F567F3-A064-4C3F-B051-A6049A443226}" srcOrd="1" destOrd="0" presId="urn:microsoft.com/office/officeart/2005/8/layout/orgChart1"/>
    <dgm:cxn modelId="{471831B7-5507-47C7-8427-C9562CC4E79D}" type="presParOf" srcId="{9D6889F1-DD0D-4ACB-A47F-16E23B7298D8}" destId="{821E8DF9-FBD0-4EA0-B1B8-6C7221B85AEF}" srcOrd="1" destOrd="0" presId="urn:microsoft.com/office/officeart/2005/8/layout/orgChart1"/>
    <dgm:cxn modelId="{2492880C-A92E-430C-A9F6-B537A238B1D7}" type="presParOf" srcId="{821E8DF9-FBD0-4EA0-B1B8-6C7221B85AEF}" destId="{CE62B233-5E8C-45D2-9AA8-4D3DF5F58341}" srcOrd="0" destOrd="0" presId="urn:microsoft.com/office/officeart/2005/8/layout/orgChart1"/>
    <dgm:cxn modelId="{0E3E4DF4-0E95-4D40-83A7-95E97387CC10}" type="presParOf" srcId="{821E8DF9-FBD0-4EA0-B1B8-6C7221B85AEF}" destId="{49951B3A-CC46-4CF4-AF11-0DB296112713}" srcOrd="1" destOrd="0" presId="urn:microsoft.com/office/officeart/2005/8/layout/orgChart1"/>
    <dgm:cxn modelId="{52B9F387-879F-4283-9F06-C17EAFEC98E3}" type="presParOf" srcId="{49951B3A-CC46-4CF4-AF11-0DB296112713}" destId="{8B410237-7C0D-4121-9CB1-081E043BF5A6}" srcOrd="0" destOrd="0" presId="urn:microsoft.com/office/officeart/2005/8/layout/orgChart1"/>
    <dgm:cxn modelId="{58320B5D-8FC0-4C0F-87D7-AA35761A82F2}" type="presParOf" srcId="{8B410237-7C0D-4121-9CB1-081E043BF5A6}" destId="{D989F0E2-CF69-4CE1-88F2-DA7E2FE4A357}" srcOrd="0" destOrd="0" presId="urn:microsoft.com/office/officeart/2005/8/layout/orgChart1"/>
    <dgm:cxn modelId="{100C24A1-4ED8-4AE5-8EBE-38CC409FB236}" type="presParOf" srcId="{8B410237-7C0D-4121-9CB1-081E043BF5A6}" destId="{42EFC75D-59EA-4701-92DA-25F4340680C5}" srcOrd="1" destOrd="0" presId="urn:microsoft.com/office/officeart/2005/8/layout/orgChart1"/>
    <dgm:cxn modelId="{61B2FCD0-76A4-4640-9CCB-0C97734AE20C}" type="presParOf" srcId="{49951B3A-CC46-4CF4-AF11-0DB296112713}" destId="{A276FC58-566F-47CB-9357-3DD2C37D7C3A}" srcOrd="1" destOrd="0" presId="urn:microsoft.com/office/officeart/2005/8/layout/orgChart1"/>
    <dgm:cxn modelId="{46A6E6A1-3C22-4B4E-A4D0-B50C77789142}" type="presParOf" srcId="{49951B3A-CC46-4CF4-AF11-0DB296112713}" destId="{6C02A571-BC0A-40B8-BE77-9A1F7D1B9B43}" srcOrd="2" destOrd="0" presId="urn:microsoft.com/office/officeart/2005/8/layout/orgChart1"/>
    <dgm:cxn modelId="{58E68FAD-C2AE-4422-8F12-4BB5C3B0E535}" type="presParOf" srcId="{821E8DF9-FBD0-4EA0-B1B8-6C7221B85AEF}" destId="{1073DFB4-DB6D-4F4E-95B9-3E64881FB10C}" srcOrd="2" destOrd="0" presId="urn:microsoft.com/office/officeart/2005/8/layout/orgChart1"/>
    <dgm:cxn modelId="{7630B1C0-299C-4C20-B8D8-41771E33BC93}" type="presParOf" srcId="{821E8DF9-FBD0-4EA0-B1B8-6C7221B85AEF}" destId="{22B9B24D-525F-4E99-A6B9-04709E6F212E}" srcOrd="3" destOrd="0" presId="urn:microsoft.com/office/officeart/2005/8/layout/orgChart1"/>
    <dgm:cxn modelId="{B8586F1A-F22C-4762-9789-26765045CE4B}" type="presParOf" srcId="{22B9B24D-525F-4E99-A6B9-04709E6F212E}" destId="{5C6AAD34-DAD9-41AF-9BF4-414EF63B507A}" srcOrd="0" destOrd="0" presId="urn:microsoft.com/office/officeart/2005/8/layout/orgChart1"/>
    <dgm:cxn modelId="{7A1CBA8C-F17B-44D1-B410-315AC5858798}" type="presParOf" srcId="{5C6AAD34-DAD9-41AF-9BF4-414EF63B507A}" destId="{E9749761-0EFD-45F6-9DFF-71CDAE8AC501}" srcOrd="0" destOrd="0" presId="urn:microsoft.com/office/officeart/2005/8/layout/orgChart1"/>
    <dgm:cxn modelId="{599413F5-78ED-4E36-8B3A-5DB25B49AEC6}" type="presParOf" srcId="{5C6AAD34-DAD9-41AF-9BF4-414EF63B507A}" destId="{5FF232F4-F744-4205-B006-EC6603D28D31}" srcOrd="1" destOrd="0" presId="urn:microsoft.com/office/officeart/2005/8/layout/orgChart1"/>
    <dgm:cxn modelId="{872FDED6-D74E-4736-B6E5-1B84024EDB65}" type="presParOf" srcId="{22B9B24D-525F-4E99-A6B9-04709E6F212E}" destId="{BFA4C460-073C-42B3-897C-BBC1374F43DA}" srcOrd="1" destOrd="0" presId="urn:microsoft.com/office/officeart/2005/8/layout/orgChart1"/>
    <dgm:cxn modelId="{652738B6-D1A7-4812-B9F2-CBE6F5194764}" type="presParOf" srcId="{22B9B24D-525F-4E99-A6B9-04709E6F212E}" destId="{BBC0EFA8-CE42-484B-AA1E-BFAB930360BE}" srcOrd="2" destOrd="0" presId="urn:microsoft.com/office/officeart/2005/8/layout/orgChart1"/>
    <dgm:cxn modelId="{012BFD29-5CBD-452E-A094-833CC60AB5BC}" type="presParOf" srcId="{821E8DF9-FBD0-4EA0-B1B8-6C7221B85AEF}" destId="{3C72405C-3F26-4B9C-9E28-15A5BBF1972F}" srcOrd="4" destOrd="0" presId="urn:microsoft.com/office/officeart/2005/8/layout/orgChart1"/>
    <dgm:cxn modelId="{77CB04F1-48F9-4EF9-9210-0E4ED2635DE6}" type="presParOf" srcId="{821E8DF9-FBD0-4EA0-B1B8-6C7221B85AEF}" destId="{81AD9F47-49CF-4EBE-9462-6D3102536761}" srcOrd="5" destOrd="0" presId="urn:microsoft.com/office/officeart/2005/8/layout/orgChart1"/>
    <dgm:cxn modelId="{7ECC039C-502D-4847-BC3A-3FAB7F100377}" type="presParOf" srcId="{81AD9F47-49CF-4EBE-9462-6D3102536761}" destId="{F61339FD-C430-4778-988E-85D02C3A5FEE}" srcOrd="0" destOrd="0" presId="urn:microsoft.com/office/officeart/2005/8/layout/orgChart1"/>
    <dgm:cxn modelId="{31E53A6D-235B-4D94-9CEB-BBDE74D4626F}" type="presParOf" srcId="{F61339FD-C430-4778-988E-85D02C3A5FEE}" destId="{E063AE9E-4124-44A3-AF87-7A3C68B17D65}" srcOrd="0" destOrd="0" presId="urn:microsoft.com/office/officeart/2005/8/layout/orgChart1"/>
    <dgm:cxn modelId="{6A8E2B20-2664-4B5E-98B4-09DCE6ACD16A}" type="presParOf" srcId="{F61339FD-C430-4778-988E-85D02C3A5FEE}" destId="{856E73E9-7A8E-4C10-80CB-5BC029BFBB17}" srcOrd="1" destOrd="0" presId="urn:microsoft.com/office/officeart/2005/8/layout/orgChart1"/>
    <dgm:cxn modelId="{71F6605E-302E-4F61-BCE9-B7E483CF3987}" type="presParOf" srcId="{81AD9F47-49CF-4EBE-9462-6D3102536761}" destId="{0FBE1C3C-1CE3-41D6-A840-CBEBCAEF4960}" srcOrd="1" destOrd="0" presId="urn:microsoft.com/office/officeart/2005/8/layout/orgChart1"/>
    <dgm:cxn modelId="{B87FE470-003D-4F41-A413-390F4CEB76C0}" type="presParOf" srcId="{81AD9F47-49CF-4EBE-9462-6D3102536761}" destId="{64840D3D-FABA-4222-B7C6-442A26F86EF1}" srcOrd="2" destOrd="0" presId="urn:microsoft.com/office/officeart/2005/8/layout/orgChart1"/>
    <dgm:cxn modelId="{59215D8D-F40B-46B1-BEA6-74E8ACE51B7C}" type="presParOf" srcId="{821E8DF9-FBD0-4EA0-B1B8-6C7221B85AEF}" destId="{F310BC38-B903-45E7-9501-B4A093D9B53D}" srcOrd="6" destOrd="0" presId="urn:microsoft.com/office/officeart/2005/8/layout/orgChart1"/>
    <dgm:cxn modelId="{870363E3-4204-46CF-B4B1-FCC1D6A84CDE}" type="presParOf" srcId="{821E8DF9-FBD0-4EA0-B1B8-6C7221B85AEF}" destId="{181F54E3-BD2B-49F3-AE32-A99A97E8B5BF}" srcOrd="7" destOrd="0" presId="urn:microsoft.com/office/officeart/2005/8/layout/orgChart1"/>
    <dgm:cxn modelId="{84F44E73-9FED-497A-9B03-DD73E5B70191}" type="presParOf" srcId="{181F54E3-BD2B-49F3-AE32-A99A97E8B5BF}" destId="{215CBE42-B14E-4769-A8A0-55CE77831FA1}" srcOrd="0" destOrd="0" presId="urn:microsoft.com/office/officeart/2005/8/layout/orgChart1"/>
    <dgm:cxn modelId="{011CEE72-7956-4EFC-A566-FF1A534C566F}" type="presParOf" srcId="{215CBE42-B14E-4769-A8A0-55CE77831FA1}" destId="{D0CE8C05-A8EE-47B7-BE2D-EFB6041F12AF}" srcOrd="0" destOrd="0" presId="urn:microsoft.com/office/officeart/2005/8/layout/orgChart1"/>
    <dgm:cxn modelId="{23FDF90A-C7FC-4DCB-8633-A6A7435DCD21}" type="presParOf" srcId="{215CBE42-B14E-4769-A8A0-55CE77831FA1}" destId="{C010617C-1C1E-4C74-96D5-09FC68132792}" srcOrd="1" destOrd="0" presId="urn:microsoft.com/office/officeart/2005/8/layout/orgChart1"/>
    <dgm:cxn modelId="{6C2D611A-A7FC-4BC4-8FA2-CB4F5D61B61F}" type="presParOf" srcId="{181F54E3-BD2B-49F3-AE32-A99A97E8B5BF}" destId="{93C4BD64-443F-4E6B-AC39-A055878662F7}" srcOrd="1" destOrd="0" presId="urn:microsoft.com/office/officeart/2005/8/layout/orgChart1"/>
    <dgm:cxn modelId="{E78DD964-EA39-47F0-97C5-9680AA46E7D0}" type="presParOf" srcId="{181F54E3-BD2B-49F3-AE32-A99A97E8B5BF}" destId="{BD790C3A-8592-459A-841C-C2F0779912BB}" srcOrd="2" destOrd="0" presId="urn:microsoft.com/office/officeart/2005/8/layout/orgChart1"/>
    <dgm:cxn modelId="{FF844F91-4674-4A95-A121-49FCCB56DB1E}" type="presParOf" srcId="{9D6889F1-DD0D-4ACB-A47F-16E23B7298D8}" destId="{E4CCA61D-D975-4F3F-8EAC-1645F22822AF}" srcOrd="2" destOrd="0" presId="urn:microsoft.com/office/officeart/2005/8/layout/orgChart1"/>
    <dgm:cxn modelId="{53D848E5-A85C-449D-AA64-D62E520EB85A}" type="presParOf" srcId="{CB3208A1-0C1E-4B04-8BDB-2A123F6B00C7}" destId="{BEBC8638-7AC2-418B-BC09-C5D7598ECDB7}" srcOrd="8" destOrd="0" presId="urn:microsoft.com/office/officeart/2005/8/layout/orgChart1"/>
    <dgm:cxn modelId="{E78DE396-5E4D-4388-ACED-C71216AE6F26}" type="presParOf" srcId="{CB3208A1-0C1E-4B04-8BDB-2A123F6B00C7}" destId="{263C80B7-CC84-40D8-9B6C-0546C74BBA6A}" srcOrd="9" destOrd="0" presId="urn:microsoft.com/office/officeart/2005/8/layout/orgChart1"/>
    <dgm:cxn modelId="{80417107-ED56-4B7B-9969-B26142593E0A}" type="presParOf" srcId="{263C80B7-CC84-40D8-9B6C-0546C74BBA6A}" destId="{F1A9C004-2F26-4C2D-960C-D91BC6AC5FFD}" srcOrd="0" destOrd="0" presId="urn:microsoft.com/office/officeart/2005/8/layout/orgChart1"/>
    <dgm:cxn modelId="{B6A876B7-3220-4448-8349-EDFCC00898FE}" type="presParOf" srcId="{F1A9C004-2F26-4C2D-960C-D91BC6AC5FFD}" destId="{048D2A2B-5D25-4D67-A111-D80F97830F77}" srcOrd="0" destOrd="0" presId="urn:microsoft.com/office/officeart/2005/8/layout/orgChart1"/>
    <dgm:cxn modelId="{EBC8BCD5-9630-4561-AA3F-3484DED3DE6C}" type="presParOf" srcId="{F1A9C004-2F26-4C2D-960C-D91BC6AC5FFD}" destId="{1BF52D90-A7A4-4B55-99B0-674302786C7E}" srcOrd="1" destOrd="0" presId="urn:microsoft.com/office/officeart/2005/8/layout/orgChart1"/>
    <dgm:cxn modelId="{89DD140D-E0AA-4224-B760-6E6C990DFDCF}" type="presParOf" srcId="{263C80B7-CC84-40D8-9B6C-0546C74BBA6A}" destId="{9CB82C7B-022B-460F-9D39-98D72FB4B2F3}" srcOrd="1" destOrd="0" presId="urn:microsoft.com/office/officeart/2005/8/layout/orgChart1"/>
    <dgm:cxn modelId="{B5CDBE0C-B038-454B-A70C-8AA9DA265557}" type="presParOf" srcId="{9CB82C7B-022B-460F-9D39-98D72FB4B2F3}" destId="{4F721005-7EA8-4E6B-95E0-E468FF44B336}" srcOrd="0" destOrd="0" presId="urn:microsoft.com/office/officeart/2005/8/layout/orgChart1"/>
    <dgm:cxn modelId="{ACD3AE32-C86A-418F-B694-3BA03BBB83E8}" type="presParOf" srcId="{9CB82C7B-022B-460F-9D39-98D72FB4B2F3}" destId="{A3C6F91A-FFE8-4AB3-9DD5-76C0C5D0840D}" srcOrd="1" destOrd="0" presId="urn:microsoft.com/office/officeart/2005/8/layout/orgChart1"/>
    <dgm:cxn modelId="{EFC464DA-8924-4027-B0DD-C2AEDD17DBD0}" type="presParOf" srcId="{A3C6F91A-FFE8-4AB3-9DD5-76C0C5D0840D}" destId="{680A58A4-AC62-4276-8FE7-F2499CA7B459}" srcOrd="0" destOrd="0" presId="urn:microsoft.com/office/officeart/2005/8/layout/orgChart1"/>
    <dgm:cxn modelId="{76534F37-8962-4AAC-BB66-7AF556998C0D}" type="presParOf" srcId="{680A58A4-AC62-4276-8FE7-F2499CA7B459}" destId="{1FFC7C8E-4111-4E1D-ADA1-918588FC6BAE}" srcOrd="0" destOrd="0" presId="urn:microsoft.com/office/officeart/2005/8/layout/orgChart1"/>
    <dgm:cxn modelId="{822D82CE-7B2C-4182-9794-830B10AA0BC6}" type="presParOf" srcId="{680A58A4-AC62-4276-8FE7-F2499CA7B459}" destId="{BEAF10C4-AFEB-4191-B619-608C57E71CE4}" srcOrd="1" destOrd="0" presId="urn:microsoft.com/office/officeart/2005/8/layout/orgChart1"/>
    <dgm:cxn modelId="{7E7620F9-FAD3-4BFE-A1E1-FF3AB9D0D230}" type="presParOf" srcId="{A3C6F91A-FFE8-4AB3-9DD5-76C0C5D0840D}" destId="{FFDB12E9-1282-4314-8BD6-EC318E80D840}" srcOrd="1" destOrd="0" presId="urn:microsoft.com/office/officeart/2005/8/layout/orgChart1"/>
    <dgm:cxn modelId="{AF6DE5BF-3714-4789-AB77-78D546BDCC2E}" type="presParOf" srcId="{A3C6F91A-FFE8-4AB3-9DD5-76C0C5D0840D}" destId="{1D4A0AF9-5F1B-46CF-A596-120331D54412}" srcOrd="2" destOrd="0" presId="urn:microsoft.com/office/officeart/2005/8/layout/orgChart1"/>
    <dgm:cxn modelId="{119D1F30-DBFE-4174-B98C-168B8A3DBEFB}" type="presParOf" srcId="{9CB82C7B-022B-460F-9D39-98D72FB4B2F3}" destId="{1485F7D7-8206-4060-AAEB-583CE7409CB5}" srcOrd="2" destOrd="0" presId="urn:microsoft.com/office/officeart/2005/8/layout/orgChart1"/>
    <dgm:cxn modelId="{F06534B4-8113-43C3-B0A7-09F5B75355A9}" type="presParOf" srcId="{9CB82C7B-022B-460F-9D39-98D72FB4B2F3}" destId="{E4CA50C4-A1B3-426F-9B1E-FB23170B0EB7}" srcOrd="3" destOrd="0" presId="urn:microsoft.com/office/officeart/2005/8/layout/orgChart1"/>
    <dgm:cxn modelId="{07DD085E-1747-4746-9293-A0B00851D523}" type="presParOf" srcId="{E4CA50C4-A1B3-426F-9B1E-FB23170B0EB7}" destId="{7377B152-BA8B-448A-8A40-D03B37597CD2}" srcOrd="0" destOrd="0" presId="urn:microsoft.com/office/officeart/2005/8/layout/orgChart1"/>
    <dgm:cxn modelId="{85F71639-3D07-420F-99EA-A204AF3DAE54}" type="presParOf" srcId="{7377B152-BA8B-448A-8A40-D03B37597CD2}" destId="{E4D86FA6-5F2C-4531-A5F0-16733CDA086F}" srcOrd="0" destOrd="0" presId="urn:microsoft.com/office/officeart/2005/8/layout/orgChart1"/>
    <dgm:cxn modelId="{27590EA1-BE54-454A-AC6C-A1DF465132E9}" type="presParOf" srcId="{7377B152-BA8B-448A-8A40-D03B37597CD2}" destId="{6B928CD5-235E-42C1-B410-FB283D5A6F12}" srcOrd="1" destOrd="0" presId="urn:microsoft.com/office/officeart/2005/8/layout/orgChart1"/>
    <dgm:cxn modelId="{4E48BD83-2C50-4EF8-9248-0E2F62A01726}" type="presParOf" srcId="{E4CA50C4-A1B3-426F-9B1E-FB23170B0EB7}" destId="{D82A5D4F-F1D3-4DBA-92DA-13D62A6E6D14}" srcOrd="1" destOrd="0" presId="urn:microsoft.com/office/officeart/2005/8/layout/orgChart1"/>
    <dgm:cxn modelId="{0D91A96C-5675-45D1-B309-D7B395A42798}" type="presParOf" srcId="{E4CA50C4-A1B3-426F-9B1E-FB23170B0EB7}" destId="{9DBFE96C-9917-4A56-ADFD-3F4A55FAAC81}" srcOrd="2" destOrd="0" presId="urn:microsoft.com/office/officeart/2005/8/layout/orgChart1"/>
    <dgm:cxn modelId="{65BABEB5-843C-481D-821B-C35664AEBAF2}" type="presParOf" srcId="{9CB82C7B-022B-460F-9D39-98D72FB4B2F3}" destId="{A31D9D91-DFFA-4F0A-BA3A-517425CC8CD2}" srcOrd="4" destOrd="0" presId="urn:microsoft.com/office/officeart/2005/8/layout/orgChart1"/>
    <dgm:cxn modelId="{44EA7567-CF91-4146-971A-6445911FD468}" type="presParOf" srcId="{9CB82C7B-022B-460F-9D39-98D72FB4B2F3}" destId="{2C6E4EE4-A59E-4A7F-AA05-AEF79036138C}" srcOrd="5" destOrd="0" presId="urn:microsoft.com/office/officeart/2005/8/layout/orgChart1"/>
    <dgm:cxn modelId="{9B00D7CD-2CA4-482C-B116-75A81572D2AD}" type="presParOf" srcId="{2C6E4EE4-A59E-4A7F-AA05-AEF79036138C}" destId="{0BA681DC-6DA7-4754-A92A-4F8B6F9FC0AC}" srcOrd="0" destOrd="0" presId="urn:microsoft.com/office/officeart/2005/8/layout/orgChart1"/>
    <dgm:cxn modelId="{407F0BD9-A506-4D9A-BCC8-75E23DD9A492}" type="presParOf" srcId="{0BA681DC-6DA7-4754-A92A-4F8B6F9FC0AC}" destId="{D7BDFEB5-477C-4871-87DA-0855DACE24AD}" srcOrd="0" destOrd="0" presId="urn:microsoft.com/office/officeart/2005/8/layout/orgChart1"/>
    <dgm:cxn modelId="{98A3EAE3-1EDE-4D5D-9A7A-BBC496CC33D8}" type="presParOf" srcId="{0BA681DC-6DA7-4754-A92A-4F8B6F9FC0AC}" destId="{80687D0D-189D-4510-BFFB-E16105ECBD77}" srcOrd="1" destOrd="0" presId="urn:microsoft.com/office/officeart/2005/8/layout/orgChart1"/>
    <dgm:cxn modelId="{3237542B-3990-4638-A226-D4F2B0EED52B}" type="presParOf" srcId="{2C6E4EE4-A59E-4A7F-AA05-AEF79036138C}" destId="{B3531625-15A6-49D6-BDD7-E5B251442898}" srcOrd="1" destOrd="0" presId="urn:microsoft.com/office/officeart/2005/8/layout/orgChart1"/>
    <dgm:cxn modelId="{2CA7BECB-46D6-4AF6-BC05-3B08994C9C52}" type="presParOf" srcId="{2C6E4EE4-A59E-4A7F-AA05-AEF79036138C}" destId="{3282E955-7AE2-40FE-885C-5DDAE70F0C5B}" srcOrd="2" destOrd="0" presId="urn:microsoft.com/office/officeart/2005/8/layout/orgChart1"/>
    <dgm:cxn modelId="{79C83254-A7FE-4C28-AC58-575A8A6A5EB5}" type="presParOf" srcId="{9CB82C7B-022B-460F-9D39-98D72FB4B2F3}" destId="{BBD4D0D5-9CE7-4C25-B7A4-228160DCDF8A}" srcOrd="6" destOrd="0" presId="urn:microsoft.com/office/officeart/2005/8/layout/orgChart1"/>
    <dgm:cxn modelId="{6CEA3DD8-E7DE-4E0B-A644-FBDD3EE2FB50}" type="presParOf" srcId="{9CB82C7B-022B-460F-9D39-98D72FB4B2F3}" destId="{DEC75417-7C25-4580-BEDA-ECE769208556}" srcOrd="7" destOrd="0" presId="urn:microsoft.com/office/officeart/2005/8/layout/orgChart1"/>
    <dgm:cxn modelId="{87724A78-3E67-47B4-ABBB-A25A2938B0D3}" type="presParOf" srcId="{DEC75417-7C25-4580-BEDA-ECE769208556}" destId="{DB5C04A8-3890-4001-BEFD-E1371366713B}" srcOrd="0" destOrd="0" presId="urn:microsoft.com/office/officeart/2005/8/layout/orgChart1"/>
    <dgm:cxn modelId="{894B5F50-A1F5-497A-AB7C-5B06E5FBA392}" type="presParOf" srcId="{DB5C04A8-3890-4001-BEFD-E1371366713B}" destId="{DF3FA477-73F7-4F76-B833-1F9E47AFDE0D}" srcOrd="0" destOrd="0" presId="urn:microsoft.com/office/officeart/2005/8/layout/orgChart1"/>
    <dgm:cxn modelId="{0E987BAD-8307-498F-B3BD-006F3BFA1475}" type="presParOf" srcId="{DB5C04A8-3890-4001-BEFD-E1371366713B}" destId="{D2748A14-FA6B-4E2B-8C5E-1685AF393559}" srcOrd="1" destOrd="0" presId="urn:microsoft.com/office/officeart/2005/8/layout/orgChart1"/>
    <dgm:cxn modelId="{38FAB67E-5DB2-411B-BCA2-93E8216ED373}" type="presParOf" srcId="{DEC75417-7C25-4580-BEDA-ECE769208556}" destId="{DAC82FB0-BA88-4890-86D4-9BF716DC2B94}" srcOrd="1" destOrd="0" presId="urn:microsoft.com/office/officeart/2005/8/layout/orgChart1"/>
    <dgm:cxn modelId="{A8EA3FA7-67B0-4A79-8068-DA8BC867199C}" type="presParOf" srcId="{DEC75417-7C25-4580-BEDA-ECE769208556}" destId="{E8EF63BD-26B6-4026-A1C1-55B7F79A6C33}" srcOrd="2" destOrd="0" presId="urn:microsoft.com/office/officeart/2005/8/layout/orgChart1"/>
    <dgm:cxn modelId="{C5F008B5-FC8E-4166-BFB2-636F7C5754D7}" type="presParOf" srcId="{9CB82C7B-022B-460F-9D39-98D72FB4B2F3}" destId="{F92FC5D2-C39C-4D8B-9A9F-0D5A0B4AE093}" srcOrd="8" destOrd="0" presId="urn:microsoft.com/office/officeart/2005/8/layout/orgChart1"/>
    <dgm:cxn modelId="{F1CFA86C-4802-4622-B9C6-82D0126DDECE}" type="presParOf" srcId="{9CB82C7B-022B-460F-9D39-98D72FB4B2F3}" destId="{F4A77FE2-22C4-46D2-B0B2-F0E1EAAEE699}" srcOrd="9" destOrd="0" presId="urn:microsoft.com/office/officeart/2005/8/layout/orgChart1"/>
    <dgm:cxn modelId="{7E3B12DB-91CE-49E0-9675-2738359AC470}" type="presParOf" srcId="{F4A77FE2-22C4-46D2-B0B2-F0E1EAAEE699}" destId="{B8246C9E-E326-4696-A18A-3C3ABF2C0660}" srcOrd="0" destOrd="0" presId="urn:microsoft.com/office/officeart/2005/8/layout/orgChart1"/>
    <dgm:cxn modelId="{95852766-0D00-4E4A-85CA-D9C384633EB6}" type="presParOf" srcId="{B8246C9E-E326-4696-A18A-3C3ABF2C0660}" destId="{B1A7D741-AB0E-4BE1-889A-7EBF9EF94B3D}" srcOrd="0" destOrd="0" presId="urn:microsoft.com/office/officeart/2005/8/layout/orgChart1"/>
    <dgm:cxn modelId="{3E7944EE-4FF7-413A-BC19-FFDEA415A39E}" type="presParOf" srcId="{B8246C9E-E326-4696-A18A-3C3ABF2C0660}" destId="{1F5FC465-8800-41D6-9583-462E9F27478B}" srcOrd="1" destOrd="0" presId="urn:microsoft.com/office/officeart/2005/8/layout/orgChart1"/>
    <dgm:cxn modelId="{BA7CA6F4-7B1D-4BDB-B75A-459F61D2E76A}" type="presParOf" srcId="{F4A77FE2-22C4-46D2-B0B2-F0E1EAAEE699}" destId="{BE74667B-AB1F-4F7B-B52E-77A24F51CE71}" srcOrd="1" destOrd="0" presId="urn:microsoft.com/office/officeart/2005/8/layout/orgChart1"/>
    <dgm:cxn modelId="{FFF9CEBE-6202-40BB-9690-96AC90556378}" type="presParOf" srcId="{F4A77FE2-22C4-46D2-B0B2-F0E1EAAEE699}" destId="{ADB00F55-430F-4C96-B844-B58EC5FBC19E}" srcOrd="2" destOrd="0" presId="urn:microsoft.com/office/officeart/2005/8/layout/orgChart1"/>
    <dgm:cxn modelId="{30092867-BDD3-4841-A271-2BA92385AA6A}" type="presParOf" srcId="{9CB82C7B-022B-460F-9D39-98D72FB4B2F3}" destId="{E642C549-DB09-42E8-9632-886BABA2DDD4}" srcOrd="10" destOrd="0" presId="urn:microsoft.com/office/officeart/2005/8/layout/orgChart1"/>
    <dgm:cxn modelId="{0BB4C365-C13D-42A5-9C11-9189360A44A8}" type="presParOf" srcId="{9CB82C7B-022B-460F-9D39-98D72FB4B2F3}" destId="{D1890F95-BE02-46D4-BAF2-FD2CDD6A8137}" srcOrd="11" destOrd="0" presId="urn:microsoft.com/office/officeart/2005/8/layout/orgChart1"/>
    <dgm:cxn modelId="{845D256C-7849-4944-9FE5-BB1BB8ED6661}" type="presParOf" srcId="{D1890F95-BE02-46D4-BAF2-FD2CDD6A8137}" destId="{F262619D-C544-49C0-8D69-6380F33F578B}" srcOrd="0" destOrd="0" presId="urn:microsoft.com/office/officeart/2005/8/layout/orgChart1"/>
    <dgm:cxn modelId="{2D73F28E-37E2-414F-9562-8C9E670D4D30}" type="presParOf" srcId="{F262619D-C544-49C0-8D69-6380F33F578B}" destId="{03F1A2FA-C69B-46D3-A860-A3141FE75072}" srcOrd="0" destOrd="0" presId="urn:microsoft.com/office/officeart/2005/8/layout/orgChart1"/>
    <dgm:cxn modelId="{9796C7F2-C802-4FD1-A0A8-7E77F90AF003}" type="presParOf" srcId="{F262619D-C544-49C0-8D69-6380F33F578B}" destId="{DF7CAB8F-A821-40DD-A76F-8DA7CA38BE99}" srcOrd="1" destOrd="0" presId="urn:microsoft.com/office/officeart/2005/8/layout/orgChart1"/>
    <dgm:cxn modelId="{9B0D77E5-1113-4777-A21A-890FDC8086CE}" type="presParOf" srcId="{D1890F95-BE02-46D4-BAF2-FD2CDD6A8137}" destId="{846D62CC-B025-444B-B394-0D2E3606ECEC}" srcOrd="1" destOrd="0" presId="urn:microsoft.com/office/officeart/2005/8/layout/orgChart1"/>
    <dgm:cxn modelId="{EC6167EF-CB2D-4739-BFC1-5E9B87E38242}" type="presParOf" srcId="{D1890F95-BE02-46D4-BAF2-FD2CDD6A8137}" destId="{591CD331-29C9-4B62-84AA-25CF77FC861B}" srcOrd="2" destOrd="0" presId="urn:microsoft.com/office/officeart/2005/8/layout/orgChart1"/>
    <dgm:cxn modelId="{9E98AE5A-9720-4644-991F-97BDCB8FF625}" type="presParOf" srcId="{9CB82C7B-022B-460F-9D39-98D72FB4B2F3}" destId="{F5DEE9C5-B672-419D-9BF6-626C73DC93BB}" srcOrd="12" destOrd="0" presId="urn:microsoft.com/office/officeart/2005/8/layout/orgChart1"/>
    <dgm:cxn modelId="{7D7BCF6F-14B5-440F-B192-4CA04F03978A}" type="presParOf" srcId="{9CB82C7B-022B-460F-9D39-98D72FB4B2F3}" destId="{D9FF7066-6E31-44D2-AFE9-2CB3A799F1D5}" srcOrd="13" destOrd="0" presId="urn:microsoft.com/office/officeart/2005/8/layout/orgChart1"/>
    <dgm:cxn modelId="{EA324AD2-1830-45BE-AB6A-B55C27DFDA52}" type="presParOf" srcId="{D9FF7066-6E31-44D2-AFE9-2CB3A799F1D5}" destId="{F3285644-D678-4FD2-ACBC-0258F8F2C2EE}" srcOrd="0" destOrd="0" presId="urn:microsoft.com/office/officeart/2005/8/layout/orgChart1"/>
    <dgm:cxn modelId="{C9705DBD-3EC4-4466-8FA8-A987223D4BA0}" type="presParOf" srcId="{F3285644-D678-4FD2-ACBC-0258F8F2C2EE}" destId="{B57B2BB1-FE1F-4096-9201-21002F0537E3}" srcOrd="0" destOrd="0" presId="urn:microsoft.com/office/officeart/2005/8/layout/orgChart1"/>
    <dgm:cxn modelId="{73AD1897-C4FB-4766-A8E4-FBD01CF7C9D2}" type="presParOf" srcId="{F3285644-D678-4FD2-ACBC-0258F8F2C2EE}" destId="{186A53F0-9C22-4F4C-A908-CD6684A4097E}" srcOrd="1" destOrd="0" presId="urn:microsoft.com/office/officeart/2005/8/layout/orgChart1"/>
    <dgm:cxn modelId="{4ABC894B-16D2-4ECF-A678-C7408493A656}" type="presParOf" srcId="{D9FF7066-6E31-44D2-AFE9-2CB3A799F1D5}" destId="{CA107D5D-9BB0-4260-B8AD-F6584C646D12}" srcOrd="1" destOrd="0" presId="urn:microsoft.com/office/officeart/2005/8/layout/orgChart1"/>
    <dgm:cxn modelId="{3FF557C1-7B15-4466-B912-DCD052D81005}" type="presParOf" srcId="{D9FF7066-6E31-44D2-AFE9-2CB3A799F1D5}" destId="{2788FA68-F87D-456E-919E-2D1556D0107B}" srcOrd="2" destOrd="0" presId="urn:microsoft.com/office/officeart/2005/8/layout/orgChart1"/>
    <dgm:cxn modelId="{45F0E35A-5A6C-4989-9195-70E2B1248484}" type="presParOf" srcId="{9CB82C7B-022B-460F-9D39-98D72FB4B2F3}" destId="{38E97364-CAB1-463B-AD1B-8C7C878E3C44}" srcOrd="14" destOrd="0" presId="urn:microsoft.com/office/officeart/2005/8/layout/orgChart1"/>
    <dgm:cxn modelId="{89A68537-F256-47A6-82ED-34EA7CB7FBC4}" type="presParOf" srcId="{9CB82C7B-022B-460F-9D39-98D72FB4B2F3}" destId="{A8D824A5-B679-4464-9B31-DC87EAE61633}" srcOrd="15" destOrd="0" presId="urn:microsoft.com/office/officeart/2005/8/layout/orgChart1"/>
    <dgm:cxn modelId="{17008082-0222-48E5-BEF6-0B28B1F58837}" type="presParOf" srcId="{A8D824A5-B679-4464-9B31-DC87EAE61633}" destId="{5CBC3825-7F95-4C23-8AFF-B1717B02EFB3}" srcOrd="0" destOrd="0" presId="urn:microsoft.com/office/officeart/2005/8/layout/orgChart1"/>
    <dgm:cxn modelId="{3BB2A4C7-C2AD-438A-8373-D03B69519B56}" type="presParOf" srcId="{5CBC3825-7F95-4C23-8AFF-B1717B02EFB3}" destId="{2D9AD175-9972-4C4C-8490-F6FF9537F737}" srcOrd="0" destOrd="0" presId="urn:microsoft.com/office/officeart/2005/8/layout/orgChart1"/>
    <dgm:cxn modelId="{D9B5466D-CD65-4E60-8BC9-6DB55F1FC74B}" type="presParOf" srcId="{5CBC3825-7F95-4C23-8AFF-B1717B02EFB3}" destId="{84D600C2-4665-4A62-9D23-972C49FAF1D2}" srcOrd="1" destOrd="0" presId="urn:microsoft.com/office/officeart/2005/8/layout/orgChart1"/>
    <dgm:cxn modelId="{BF150749-3C49-479A-BD4B-0B5027D31CFC}" type="presParOf" srcId="{A8D824A5-B679-4464-9B31-DC87EAE61633}" destId="{35F75EB2-C7EF-4813-A532-2FD17249DAC6}" srcOrd="1" destOrd="0" presId="urn:microsoft.com/office/officeart/2005/8/layout/orgChart1"/>
    <dgm:cxn modelId="{8056A045-2BB8-416D-A195-908E376BD1B2}" type="presParOf" srcId="{A8D824A5-B679-4464-9B31-DC87EAE61633}" destId="{FD4A379E-D4C7-4A3A-A7D9-2B1A0EAE9522}" srcOrd="2" destOrd="0" presId="urn:microsoft.com/office/officeart/2005/8/layout/orgChart1"/>
    <dgm:cxn modelId="{764F56BF-1257-4F02-B825-ED3A3741FFBF}" type="presParOf" srcId="{263C80B7-CC84-40D8-9B6C-0546C74BBA6A}" destId="{C5D28FE3-CB1B-45D4-8B4C-BB1E1C9BE90F}" srcOrd="2" destOrd="0" presId="urn:microsoft.com/office/officeart/2005/8/layout/orgChart1"/>
    <dgm:cxn modelId="{033E63F8-2CBD-434D-A67D-AD6AE8071DE4}" type="presParOf" srcId="{C38BFF25-7F94-441A-9400-A3384E4BC57F}" destId="{4272CE49-4CC8-468C-95DF-8BBE3C969B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EA10938-9279-454B-A39E-88886EB74298}">
      <dgm:prSet phldrT="[Texto]" custT="1"/>
      <dgm:spPr/>
      <dgm:t>
        <a:bodyPr/>
        <a:lstStyle/>
        <a:p>
          <a:r>
            <a:rPr lang="es-CL" sz="3600" dirty="0" smtClean="0"/>
            <a:t>Ficha de Protección Social</a:t>
          </a:r>
          <a:endParaRPr lang="es-CL" sz="3600" dirty="0"/>
        </a:p>
      </dgm:t>
    </dgm:pt>
    <dgm:pt modelId="{4D12AC3D-87AB-4849-B3D5-6D8CECBB7AC8}" type="parTrans" cxnId="{881014A9-CF8E-45DE-9CD4-96EB71CD2904}">
      <dgm:prSet/>
      <dgm:spPr/>
      <dgm:t>
        <a:bodyPr/>
        <a:lstStyle/>
        <a:p>
          <a:endParaRPr lang="es-CL"/>
        </a:p>
      </dgm:t>
    </dgm:pt>
    <dgm:pt modelId="{B557F637-89C5-48B4-8F75-18B72667AB16}" type="sibTrans" cxnId="{881014A9-CF8E-45DE-9CD4-96EB71CD2904}">
      <dgm:prSet/>
      <dgm:spPr/>
      <dgm:t>
        <a:bodyPr/>
        <a:lstStyle/>
        <a:p>
          <a:endParaRPr lang="es-CL"/>
        </a:p>
      </dgm:t>
    </dgm:pt>
    <dgm:pt modelId="{0ACFA3A2-6725-40D2-81AD-33E7B2079DDB}">
      <dgm:prSet phldrT="[Texto]" custT="1"/>
      <dgm:spPr/>
      <dgm:t>
        <a:bodyPr/>
        <a:lstStyle/>
        <a:p>
          <a:r>
            <a:rPr lang="es-CL" sz="1400" dirty="0" smtClean="0"/>
            <a:t>El puntaje obtenido por cada grupo familiar se establece a través de una formula establecida por el Ministerio de Desarrollo Social, no lo otorga la municipalidad</a:t>
          </a:r>
          <a:endParaRPr lang="es-CL" sz="1400" dirty="0"/>
        </a:p>
      </dgm:t>
    </dgm:pt>
    <dgm:pt modelId="{D2EC5181-106A-450A-AA69-61306E54C9E1}" type="parTrans" cxnId="{973549D0-7BF9-449B-9E9B-CC399AD279EE}">
      <dgm:prSet/>
      <dgm:spPr/>
      <dgm:t>
        <a:bodyPr/>
        <a:lstStyle/>
        <a:p>
          <a:endParaRPr lang="es-CL"/>
        </a:p>
      </dgm:t>
    </dgm:pt>
    <dgm:pt modelId="{CC8CF4D7-7F6F-46DC-A092-6ED30148AFFA}" type="sibTrans" cxnId="{973549D0-7BF9-449B-9E9B-CC399AD279EE}">
      <dgm:prSet/>
      <dgm:spPr/>
      <dgm:t>
        <a:bodyPr/>
        <a:lstStyle/>
        <a:p>
          <a:endParaRPr lang="es-CL"/>
        </a:p>
      </dgm:t>
    </dgm:pt>
    <dgm:pt modelId="{128A3DCB-1613-47F1-BDD4-9B7732FC085A}">
      <dgm:prSet phldrT="[Texto]" custT="1"/>
      <dgm:spPr/>
      <dgm:t>
        <a:bodyPr/>
        <a:lstStyle/>
        <a:p>
          <a:r>
            <a:rPr lang="es-CL" sz="1400" dirty="0" smtClean="0"/>
            <a:t>El instrumento actual determina las el nivel de vulnerabilidad estratificando a la población según su capacidad generadora de ingresos y su nivel de necesidades familiares</a:t>
          </a:r>
          <a:endParaRPr lang="es-CL" sz="1400" dirty="0"/>
        </a:p>
      </dgm:t>
    </dgm:pt>
    <dgm:pt modelId="{C6ED4DFF-DED9-4031-8A43-AB90B79FB164}" type="parTrans" cxnId="{69324B91-2EA0-4E3F-9433-9128E82697C8}">
      <dgm:prSet/>
      <dgm:spPr/>
      <dgm:t>
        <a:bodyPr/>
        <a:lstStyle/>
        <a:p>
          <a:endParaRPr lang="es-CL"/>
        </a:p>
      </dgm:t>
    </dgm:pt>
    <dgm:pt modelId="{E4E5A5C0-9615-4E66-86BD-F9C4B0614250}" type="sibTrans" cxnId="{69324B91-2EA0-4E3F-9433-9128E82697C8}">
      <dgm:prSet/>
      <dgm:spPr/>
      <dgm:t>
        <a:bodyPr/>
        <a:lstStyle/>
        <a:p>
          <a:endParaRPr lang="es-CL"/>
        </a:p>
      </dgm:t>
    </dgm:pt>
    <dgm:pt modelId="{484850BB-E902-45A0-8B52-86EAC79AFA9D}">
      <dgm:prSet phldrT="[Texto]" custT="1"/>
      <dgm:spPr/>
      <dgm:t>
        <a:bodyPr/>
        <a:lstStyle/>
        <a:p>
          <a:r>
            <a:rPr lang="es-CL" sz="1400" dirty="0" smtClean="0"/>
            <a:t>A partir del segundo semestre del año 2015, el instrumento sufrirá modificaciones, es posible que se anexe otro documentos a la actual ficha.</a:t>
          </a:r>
          <a:endParaRPr lang="es-CL" sz="1400" dirty="0"/>
        </a:p>
      </dgm:t>
    </dgm:pt>
    <dgm:pt modelId="{D705FC2C-5E27-4F13-BA20-8DF38A2B2494}" type="parTrans" cxnId="{ED4AEC6C-CF1C-4289-B8B4-9C60CD9FD882}">
      <dgm:prSet/>
      <dgm:spPr/>
      <dgm:t>
        <a:bodyPr/>
        <a:lstStyle/>
        <a:p>
          <a:endParaRPr lang="es-CL"/>
        </a:p>
      </dgm:t>
    </dgm:pt>
    <dgm:pt modelId="{1BDF6835-B026-45CE-98DE-84B891D224A0}" type="sibTrans" cxnId="{ED4AEC6C-CF1C-4289-B8B4-9C60CD9FD882}">
      <dgm:prSet/>
      <dgm:spPr/>
      <dgm:t>
        <a:bodyPr/>
        <a:lstStyle/>
        <a:p>
          <a:endParaRPr lang="es-CL"/>
        </a:p>
      </dgm:t>
    </dgm:pt>
    <dgm:pt modelId="{C0144AFF-ACB6-4AE7-BA04-2D884D923EC7}">
      <dgm:prSet phldrT="[Texto]" custT="1"/>
      <dgm:spPr/>
      <dgm:t>
        <a:bodyPr/>
        <a:lstStyle/>
        <a:p>
          <a:r>
            <a:rPr lang="es-CL" sz="3600" dirty="0" smtClean="0"/>
            <a:t>Ingreso Ético Familiar</a:t>
          </a:r>
          <a:endParaRPr lang="es-CL" sz="3600" dirty="0"/>
        </a:p>
      </dgm:t>
    </dgm:pt>
    <dgm:pt modelId="{BFF1E3FB-E94C-4F01-82B7-A1BF9D9EB7CB}" type="parTrans" cxnId="{7480D619-D30A-4590-97B7-28ADB1A027B2}">
      <dgm:prSet/>
      <dgm:spPr/>
      <dgm:t>
        <a:bodyPr/>
        <a:lstStyle/>
        <a:p>
          <a:endParaRPr lang="es-CL"/>
        </a:p>
      </dgm:t>
    </dgm:pt>
    <dgm:pt modelId="{80CC75B2-15EA-4604-8DC3-6897B098BA4C}" type="sibTrans" cxnId="{7480D619-D30A-4590-97B7-28ADB1A027B2}">
      <dgm:prSet/>
      <dgm:spPr/>
      <dgm:t>
        <a:bodyPr/>
        <a:lstStyle/>
        <a:p>
          <a:endParaRPr lang="es-CL"/>
        </a:p>
      </dgm:t>
    </dgm:pt>
    <dgm:pt modelId="{79917F2F-6B6B-4E58-9C36-2E959B01B08E}">
      <dgm:prSet phldrT="[Texto]" custT="1"/>
      <dgm:spPr/>
      <dgm:t>
        <a:bodyPr/>
        <a:lstStyle/>
        <a:p>
          <a:r>
            <a:rPr lang="es-CL" sz="1800" dirty="0" smtClean="0"/>
            <a:t>Las familias beneficiarias de este programa no son </a:t>
          </a:r>
          <a:r>
            <a:rPr lang="es-CL" sz="1800" dirty="0" err="1" smtClean="0"/>
            <a:t>postulables</a:t>
          </a:r>
          <a:r>
            <a:rPr lang="es-CL" sz="1800" dirty="0" smtClean="0"/>
            <a:t>, están determinadas por puntaje FPS, y son asignadas a nivel ministerial</a:t>
          </a:r>
          <a:endParaRPr lang="es-CL" sz="1800" dirty="0"/>
        </a:p>
      </dgm:t>
    </dgm:pt>
    <dgm:pt modelId="{0AFD4426-E255-4717-B36D-B2C1D42070FE}" type="parTrans" cxnId="{9A879A9A-551E-4590-AA0D-6B79C20D9A3E}">
      <dgm:prSet/>
      <dgm:spPr/>
      <dgm:t>
        <a:bodyPr/>
        <a:lstStyle/>
        <a:p>
          <a:endParaRPr lang="es-CL"/>
        </a:p>
      </dgm:t>
    </dgm:pt>
    <dgm:pt modelId="{7401BF00-EF38-4A11-A45B-48CFA27576AD}" type="sibTrans" cxnId="{9A879A9A-551E-4590-AA0D-6B79C20D9A3E}">
      <dgm:prSet/>
      <dgm:spPr/>
      <dgm:t>
        <a:bodyPr/>
        <a:lstStyle/>
        <a:p>
          <a:endParaRPr lang="es-CL"/>
        </a:p>
      </dgm:t>
    </dgm:pt>
    <dgm:pt modelId="{2DDBA407-97AF-4F5F-AB83-20BAD45557FF}">
      <dgm:prSet phldrT="[Texto]" custT="1"/>
      <dgm:spPr/>
      <dgm:t>
        <a:bodyPr/>
        <a:lstStyle/>
        <a:p>
          <a:r>
            <a:rPr lang="es-CL" sz="3600" dirty="0" smtClean="0"/>
            <a:t>Discapacidad</a:t>
          </a:r>
          <a:endParaRPr lang="es-CL" sz="3600" dirty="0"/>
        </a:p>
      </dgm:t>
    </dgm:pt>
    <dgm:pt modelId="{4391F9AB-8148-49FB-ABBB-0D1971710B9A}" type="parTrans" cxnId="{72620F12-E9BC-448A-A922-83D946A0ED8C}">
      <dgm:prSet/>
      <dgm:spPr/>
      <dgm:t>
        <a:bodyPr/>
        <a:lstStyle/>
        <a:p>
          <a:endParaRPr lang="es-CL"/>
        </a:p>
      </dgm:t>
    </dgm:pt>
    <dgm:pt modelId="{302B1A71-A2E9-43E4-8E1B-FDC6C3E19C1B}" type="sibTrans" cxnId="{72620F12-E9BC-448A-A922-83D946A0ED8C}">
      <dgm:prSet/>
      <dgm:spPr/>
      <dgm:t>
        <a:bodyPr/>
        <a:lstStyle/>
        <a:p>
          <a:endParaRPr lang="es-CL"/>
        </a:p>
      </dgm:t>
    </dgm:pt>
    <dgm:pt modelId="{F6621C66-E7A4-437D-BB85-657CA66FBB92}">
      <dgm:prSet phldrT="[Texto]" custT="1"/>
      <dgm:spPr/>
      <dgm:t>
        <a:bodyPr/>
        <a:lstStyle/>
        <a:p>
          <a:r>
            <a:rPr lang="es-CL" sz="1600" dirty="0" smtClean="0"/>
            <a:t>Postula ayudas técnicas al Servicios Nacional de la Discapacidad</a:t>
          </a:r>
          <a:endParaRPr lang="es-CL" sz="1600" dirty="0"/>
        </a:p>
      </dgm:t>
    </dgm:pt>
    <dgm:pt modelId="{5615670C-6440-4CBD-AE76-87DDD22FF5FA}" type="parTrans" cxnId="{34784083-84CA-40DD-86C1-D33A12197AFE}">
      <dgm:prSet/>
      <dgm:spPr/>
      <dgm:t>
        <a:bodyPr/>
        <a:lstStyle/>
        <a:p>
          <a:endParaRPr lang="es-CL"/>
        </a:p>
      </dgm:t>
    </dgm:pt>
    <dgm:pt modelId="{0A09936C-7BC3-4F4E-8F6D-BA31E3CBF15A}" type="sibTrans" cxnId="{34784083-84CA-40DD-86C1-D33A12197AFE}">
      <dgm:prSet/>
      <dgm:spPr/>
      <dgm:t>
        <a:bodyPr/>
        <a:lstStyle/>
        <a:p>
          <a:endParaRPr lang="es-CL"/>
        </a:p>
      </dgm:t>
    </dgm:pt>
    <dgm:pt modelId="{EEAE3FF9-4037-47F5-899C-F6B0F9ECAB34}">
      <dgm:prSet phldrT="[Texto]" custT="1"/>
      <dgm:spPr/>
      <dgm:t>
        <a:bodyPr/>
        <a:lstStyle/>
        <a:p>
          <a:r>
            <a:rPr lang="es-CL" sz="1600" dirty="0" smtClean="0"/>
            <a:t>Las ayudas técnicas de baja complejidad son entregadas en comodato por la Municipalidad, hasta la adquisición de una definitiva.</a:t>
          </a:r>
          <a:endParaRPr lang="es-CL" sz="1600" dirty="0"/>
        </a:p>
      </dgm:t>
    </dgm:pt>
    <dgm:pt modelId="{FC8317C4-E235-4845-BEA3-E66FC19D570E}" type="parTrans" cxnId="{E2ECD3FA-825A-4F84-BE2B-C820BCB701EE}">
      <dgm:prSet/>
      <dgm:spPr/>
      <dgm:t>
        <a:bodyPr/>
        <a:lstStyle/>
        <a:p>
          <a:endParaRPr lang="es-CL"/>
        </a:p>
      </dgm:t>
    </dgm:pt>
    <dgm:pt modelId="{15291466-85EE-4663-91E3-88703E119615}" type="sibTrans" cxnId="{E2ECD3FA-825A-4F84-BE2B-C820BCB701EE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A28BD22-B87F-4CEB-92CD-BFD2012695A8}" type="pres">
      <dgm:prSet presAssocID="{EEA10938-9279-454B-A39E-88886EB74298}" presName="linNode" presStyleCnt="0"/>
      <dgm:spPr/>
    </dgm:pt>
    <dgm:pt modelId="{B96FB05C-AFA1-48CC-B087-50FA380D8709}" type="pres">
      <dgm:prSet presAssocID="{EEA10938-9279-454B-A39E-88886EB7429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9476C95-AE46-4102-A416-4F290C814EE5}" type="pres">
      <dgm:prSet presAssocID="{EEA10938-9279-454B-A39E-88886EB74298}" presName="descendantText" presStyleLbl="alignAccFollowNode1" presStyleIdx="0" presStyleCnt="3" custScaleY="16949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0431C1-4C42-41AE-94D8-B6893180B316}" type="pres">
      <dgm:prSet presAssocID="{B557F637-89C5-48B4-8F75-18B72667AB16}" presName="sp" presStyleCnt="0"/>
      <dgm:spPr/>
    </dgm:pt>
    <dgm:pt modelId="{45DFA902-777A-43CB-B976-4A1FFF6C710C}" type="pres">
      <dgm:prSet presAssocID="{C0144AFF-ACB6-4AE7-BA04-2D884D923EC7}" presName="linNode" presStyleCnt="0"/>
      <dgm:spPr/>
    </dgm:pt>
    <dgm:pt modelId="{E2DBF34F-D163-41A3-B861-BED1B92FE3B4}" type="pres">
      <dgm:prSet presAssocID="{C0144AFF-ACB6-4AE7-BA04-2D884D923EC7}" presName="parentText" presStyleLbl="node1" presStyleIdx="1" presStyleCnt="3" custLinFactNeighborX="192" custLinFactNeighborY="724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7C430F-24BE-453D-AD5E-10E34C13DADE}" type="pres">
      <dgm:prSet presAssocID="{C0144AFF-ACB6-4AE7-BA04-2D884D923EC7}" presName="descendantText" presStyleLbl="alignAccFollowNode1" presStyleIdx="1" presStyleCnt="3" custLinFactNeighborX="2305" custLinFactNeighborY="848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83B4B98-F827-44A1-96A7-1AC77D9678AA}" type="pres">
      <dgm:prSet presAssocID="{80CC75B2-15EA-4604-8DC3-6897B098BA4C}" presName="sp" presStyleCnt="0"/>
      <dgm:spPr/>
    </dgm:pt>
    <dgm:pt modelId="{A959A148-7564-48C9-A899-1D46B62C01B1}" type="pres">
      <dgm:prSet presAssocID="{2DDBA407-97AF-4F5F-AB83-20BAD45557FF}" presName="linNode" presStyleCnt="0"/>
      <dgm:spPr/>
    </dgm:pt>
    <dgm:pt modelId="{F6FBE2C6-4B61-426A-90C2-97346337AE15}" type="pres">
      <dgm:prSet presAssocID="{2DDBA407-97AF-4F5F-AB83-20BAD45557F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DD979A-558D-435B-91BA-78DFE3541366}" type="pres">
      <dgm:prSet presAssocID="{2DDBA407-97AF-4F5F-AB83-20BAD45557F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9324B91-2EA0-4E3F-9433-9128E82697C8}" srcId="{EEA10938-9279-454B-A39E-88886EB74298}" destId="{128A3DCB-1613-47F1-BDD4-9B7732FC085A}" srcOrd="1" destOrd="0" parTransId="{C6ED4DFF-DED9-4031-8A43-AB90B79FB164}" sibTransId="{E4E5A5C0-9615-4E66-86BD-F9C4B0614250}"/>
    <dgm:cxn modelId="{411D96EA-C7A1-4C1C-8984-69A797A13EC8}" type="presOf" srcId="{EEAE3FF9-4037-47F5-899C-F6B0F9ECAB34}" destId="{D9DD979A-558D-435B-91BA-78DFE3541366}" srcOrd="0" destOrd="1" presId="urn:microsoft.com/office/officeart/2005/8/layout/vList5"/>
    <dgm:cxn modelId="{49AAB48B-3C41-4AFB-826F-2A47E12609D3}" type="presOf" srcId="{128A3DCB-1613-47F1-BDD4-9B7732FC085A}" destId="{29476C95-AE46-4102-A416-4F290C814EE5}" srcOrd="0" destOrd="1" presId="urn:microsoft.com/office/officeart/2005/8/layout/vList5"/>
    <dgm:cxn modelId="{6F87DE18-FCC2-482D-B32F-2C2AA5568EB5}" type="presOf" srcId="{3423BDA6-9A21-426F-A1BE-A6B2D1793118}" destId="{BB8DA001-B432-4D37-B213-6AEF898F4DBB}" srcOrd="0" destOrd="0" presId="urn:microsoft.com/office/officeart/2005/8/layout/vList5"/>
    <dgm:cxn modelId="{EA2F9FA1-C333-4CDC-98A1-FBE03DCD87EA}" type="presOf" srcId="{484850BB-E902-45A0-8B52-86EAC79AFA9D}" destId="{29476C95-AE46-4102-A416-4F290C814EE5}" srcOrd="0" destOrd="2" presId="urn:microsoft.com/office/officeart/2005/8/layout/vList5"/>
    <dgm:cxn modelId="{881014A9-CF8E-45DE-9CD4-96EB71CD2904}" srcId="{3423BDA6-9A21-426F-A1BE-A6B2D1793118}" destId="{EEA10938-9279-454B-A39E-88886EB74298}" srcOrd="0" destOrd="0" parTransId="{4D12AC3D-87AB-4849-B3D5-6D8CECBB7AC8}" sibTransId="{B557F637-89C5-48B4-8F75-18B72667AB16}"/>
    <dgm:cxn modelId="{973549D0-7BF9-449B-9E9B-CC399AD279EE}" srcId="{EEA10938-9279-454B-A39E-88886EB74298}" destId="{0ACFA3A2-6725-40D2-81AD-33E7B2079DDB}" srcOrd="0" destOrd="0" parTransId="{D2EC5181-106A-450A-AA69-61306E54C9E1}" sibTransId="{CC8CF4D7-7F6F-46DC-A092-6ED30148AFFA}"/>
    <dgm:cxn modelId="{BFC1F334-723C-41EB-BE26-7AD3BB1E54DD}" type="presOf" srcId="{F6621C66-E7A4-437D-BB85-657CA66FBB92}" destId="{D9DD979A-558D-435B-91BA-78DFE3541366}" srcOrd="0" destOrd="0" presId="urn:microsoft.com/office/officeart/2005/8/layout/vList5"/>
    <dgm:cxn modelId="{9A879A9A-551E-4590-AA0D-6B79C20D9A3E}" srcId="{C0144AFF-ACB6-4AE7-BA04-2D884D923EC7}" destId="{79917F2F-6B6B-4E58-9C36-2E959B01B08E}" srcOrd="0" destOrd="0" parTransId="{0AFD4426-E255-4717-B36D-B2C1D42070FE}" sibTransId="{7401BF00-EF38-4A11-A45B-48CFA27576AD}"/>
    <dgm:cxn modelId="{ED4AEC6C-CF1C-4289-B8B4-9C60CD9FD882}" srcId="{EEA10938-9279-454B-A39E-88886EB74298}" destId="{484850BB-E902-45A0-8B52-86EAC79AFA9D}" srcOrd="2" destOrd="0" parTransId="{D705FC2C-5E27-4F13-BA20-8DF38A2B2494}" sibTransId="{1BDF6835-B026-45CE-98DE-84B891D224A0}"/>
    <dgm:cxn modelId="{F95D41AF-D07F-4CC8-A1FA-E289BD3BA43A}" type="presOf" srcId="{2DDBA407-97AF-4F5F-AB83-20BAD45557FF}" destId="{F6FBE2C6-4B61-426A-90C2-97346337AE15}" srcOrd="0" destOrd="0" presId="urn:microsoft.com/office/officeart/2005/8/layout/vList5"/>
    <dgm:cxn modelId="{396F9D05-8BBA-495F-8D37-CAC730C90737}" type="presOf" srcId="{EEA10938-9279-454B-A39E-88886EB74298}" destId="{B96FB05C-AFA1-48CC-B087-50FA380D8709}" srcOrd="0" destOrd="0" presId="urn:microsoft.com/office/officeart/2005/8/layout/vList5"/>
    <dgm:cxn modelId="{34784083-84CA-40DD-86C1-D33A12197AFE}" srcId="{2DDBA407-97AF-4F5F-AB83-20BAD45557FF}" destId="{F6621C66-E7A4-437D-BB85-657CA66FBB92}" srcOrd="0" destOrd="0" parTransId="{5615670C-6440-4CBD-AE76-87DDD22FF5FA}" sibTransId="{0A09936C-7BC3-4F4E-8F6D-BA31E3CBF15A}"/>
    <dgm:cxn modelId="{72620F12-E9BC-448A-A922-83D946A0ED8C}" srcId="{3423BDA6-9A21-426F-A1BE-A6B2D1793118}" destId="{2DDBA407-97AF-4F5F-AB83-20BAD45557FF}" srcOrd="2" destOrd="0" parTransId="{4391F9AB-8148-49FB-ABBB-0D1971710B9A}" sibTransId="{302B1A71-A2E9-43E4-8E1B-FDC6C3E19C1B}"/>
    <dgm:cxn modelId="{29012E6B-75A6-4BEB-8214-AF8401E1E946}" type="presOf" srcId="{C0144AFF-ACB6-4AE7-BA04-2D884D923EC7}" destId="{E2DBF34F-D163-41A3-B861-BED1B92FE3B4}" srcOrd="0" destOrd="0" presId="urn:microsoft.com/office/officeart/2005/8/layout/vList5"/>
    <dgm:cxn modelId="{4291E02D-AC3F-4972-8144-884835AB8EFB}" type="presOf" srcId="{79917F2F-6B6B-4E58-9C36-2E959B01B08E}" destId="{BE7C430F-24BE-453D-AD5E-10E34C13DADE}" srcOrd="0" destOrd="0" presId="urn:microsoft.com/office/officeart/2005/8/layout/vList5"/>
    <dgm:cxn modelId="{E2ECD3FA-825A-4F84-BE2B-C820BCB701EE}" srcId="{2DDBA407-97AF-4F5F-AB83-20BAD45557FF}" destId="{EEAE3FF9-4037-47F5-899C-F6B0F9ECAB34}" srcOrd="1" destOrd="0" parTransId="{FC8317C4-E235-4845-BEA3-E66FC19D570E}" sibTransId="{15291466-85EE-4663-91E3-88703E119615}"/>
    <dgm:cxn modelId="{7480D619-D30A-4590-97B7-28ADB1A027B2}" srcId="{3423BDA6-9A21-426F-A1BE-A6B2D1793118}" destId="{C0144AFF-ACB6-4AE7-BA04-2D884D923EC7}" srcOrd="1" destOrd="0" parTransId="{BFF1E3FB-E94C-4F01-82B7-A1BF9D9EB7CB}" sibTransId="{80CC75B2-15EA-4604-8DC3-6897B098BA4C}"/>
    <dgm:cxn modelId="{FB2DA78C-CA98-4B35-B3AF-0E9BA4097419}" type="presOf" srcId="{0ACFA3A2-6725-40D2-81AD-33E7B2079DDB}" destId="{29476C95-AE46-4102-A416-4F290C814EE5}" srcOrd="0" destOrd="0" presId="urn:microsoft.com/office/officeart/2005/8/layout/vList5"/>
    <dgm:cxn modelId="{31DDCE78-60FB-40E5-8909-42C81EE8E433}" type="presParOf" srcId="{BB8DA001-B432-4D37-B213-6AEF898F4DBB}" destId="{AA28BD22-B87F-4CEB-92CD-BFD2012695A8}" srcOrd="0" destOrd="0" presId="urn:microsoft.com/office/officeart/2005/8/layout/vList5"/>
    <dgm:cxn modelId="{14BA491A-99D3-442E-807B-F32ACBB10FDA}" type="presParOf" srcId="{AA28BD22-B87F-4CEB-92CD-BFD2012695A8}" destId="{B96FB05C-AFA1-48CC-B087-50FA380D8709}" srcOrd="0" destOrd="0" presId="urn:microsoft.com/office/officeart/2005/8/layout/vList5"/>
    <dgm:cxn modelId="{7DAFE7E7-4CF3-4F2B-A7B5-20CF49F279E8}" type="presParOf" srcId="{AA28BD22-B87F-4CEB-92CD-BFD2012695A8}" destId="{29476C95-AE46-4102-A416-4F290C814EE5}" srcOrd="1" destOrd="0" presId="urn:microsoft.com/office/officeart/2005/8/layout/vList5"/>
    <dgm:cxn modelId="{FF302EB1-09BD-4C4C-80F6-E1143F0299DA}" type="presParOf" srcId="{BB8DA001-B432-4D37-B213-6AEF898F4DBB}" destId="{4F0431C1-4C42-41AE-94D8-B6893180B316}" srcOrd="1" destOrd="0" presId="urn:microsoft.com/office/officeart/2005/8/layout/vList5"/>
    <dgm:cxn modelId="{7BA27104-00DE-43A5-B40F-848BE01C8134}" type="presParOf" srcId="{BB8DA001-B432-4D37-B213-6AEF898F4DBB}" destId="{45DFA902-777A-43CB-B976-4A1FFF6C710C}" srcOrd="2" destOrd="0" presId="urn:microsoft.com/office/officeart/2005/8/layout/vList5"/>
    <dgm:cxn modelId="{45DDEACF-870E-45C6-90CB-995C3E0EB419}" type="presParOf" srcId="{45DFA902-777A-43CB-B976-4A1FFF6C710C}" destId="{E2DBF34F-D163-41A3-B861-BED1B92FE3B4}" srcOrd="0" destOrd="0" presId="urn:microsoft.com/office/officeart/2005/8/layout/vList5"/>
    <dgm:cxn modelId="{95268189-F2B7-4BEC-9B5D-2591F225D56D}" type="presParOf" srcId="{45DFA902-777A-43CB-B976-4A1FFF6C710C}" destId="{BE7C430F-24BE-453D-AD5E-10E34C13DADE}" srcOrd="1" destOrd="0" presId="urn:microsoft.com/office/officeart/2005/8/layout/vList5"/>
    <dgm:cxn modelId="{791AC0F9-3A83-4DD5-A00C-4FA97062597B}" type="presParOf" srcId="{BB8DA001-B432-4D37-B213-6AEF898F4DBB}" destId="{C83B4B98-F827-44A1-96A7-1AC77D9678AA}" srcOrd="3" destOrd="0" presId="urn:microsoft.com/office/officeart/2005/8/layout/vList5"/>
    <dgm:cxn modelId="{E4A7D98D-39ED-414E-9481-0F82873CA0B2}" type="presParOf" srcId="{BB8DA001-B432-4D37-B213-6AEF898F4DBB}" destId="{A959A148-7564-48C9-A899-1D46B62C01B1}" srcOrd="4" destOrd="0" presId="urn:microsoft.com/office/officeart/2005/8/layout/vList5"/>
    <dgm:cxn modelId="{0C24C870-1D99-4EB1-B115-E4F38974A70C}" type="presParOf" srcId="{A959A148-7564-48C9-A899-1D46B62C01B1}" destId="{F6FBE2C6-4B61-426A-90C2-97346337AE15}" srcOrd="0" destOrd="0" presId="urn:microsoft.com/office/officeart/2005/8/layout/vList5"/>
    <dgm:cxn modelId="{6A725B48-4A8B-4F52-A5AE-4B28A075379D}" type="presParOf" srcId="{A959A148-7564-48C9-A899-1D46B62C01B1}" destId="{D9DD979A-558D-435B-91BA-78DFE35413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EA10938-9279-454B-A39E-88886EB74298}">
      <dgm:prSet phldrT="[Texto]" custT="1"/>
      <dgm:spPr/>
      <dgm:t>
        <a:bodyPr/>
        <a:lstStyle/>
        <a:p>
          <a:r>
            <a:rPr lang="es-CL" sz="3600" dirty="0" smtClean="0"/>
            <a:t>Centro de la Mujer</a:t>
          </a:r>
          <a:endParaRPr lang="es-CL" sz="3600" dirty="0"/>
        </a:p>
      </dgm:t>
    </dgm:pt>
    <dgm:pt modelId="{4D12AC3D-87AB-4849-B3D5-6D8CECBB7AC8}" type="parTrans" cxnId="{881014A9-CF8E-45DE-9CD4-96EB71CD2904}">
      <dgm:prSet/>
      <dgm:spPr/>
      <dgm:t>
        <a:bodyPr/>
        <a:lstStyle/>
        <a:p>
          <a:endParaRPr lang="es-CL"/>
        </a:p>
      </dgm:t>
    </dgm:pt>
    <dgm:pt modelId="{B557F637-89C5-48B4-8F75-18B72667AB16}" type="sibTrans" cxnId="{881014A9-CF8E-45DE-9CD4-96EB71CD2904}">
      <dgm:prSet/>
      <dgm:spPr/>
      <dgm:t>
        <a:bodyPr/>
        <a:lstStyle/>
        <a:p>
          <a:endParaRPr lang="es-CL"/>
        </a:p>
      </dgm:t>
    </dgm:pt>
    <dgm:pt modelId="{2A9C8A68-2436-416C-A11B-93BD7012F285}">
      <dgm:prSet phldrT="[Texto]" custT="1"/>
      <dgm:spPr/>
      <dgm:t>
        <a:bodyPr/>
        <a:lstStyle/>
        <a:p>
          <a:r>
            <a:rPr lang="es-CL" sz="1600" dirty="0" smtClean="0"/>
            <a:t>Atiende a todas las mujeres a partir de los 18 años que son víctimas de Violencia Intrafamiliar en contexto de pareja, que lo soliciten</a:t>
          </a:r>
          <a:endParaRPr lang="es-CL" sz="1600" dirty="0"/>
        </a:p>
      </dgm:t>
    </dgm:pt>
    <dgm:pt modelId="{FF1F09C7-F230-4BE8-9090-853C17513B43}" type="parTrans" cxnId="{9E300DE7-4E51-4439-9ABD-6AB45E76F044}">
      <dgm:prSet/>
      <dgm:spPr/>
      <dgm:t>
        <a:bodyPr/>
        <a:lstStyle/>
        <a:p>
          <a:endParaRPr lang="es-CL"/>
        </a:p>
      </dgm:t>
    </dgm:pt>
    <dgm:pt modelId="{39EDEC83-D9C7-4DCD-A790-9DC8AB799444}" type="sibTrans" cxnId="{9E300DE7-4E51-4439-9ABD-6AB45E76F044}">
      <dgm:prSet/>
      <dgm:spPr/>
      <dgm:t>
        <a:bodyPr/>
        <a:lstStyle/>
        <a:p>
          <a:endParaRPr lang="es-CL"/>
        </a:p>
      </dgm:t>
    </dgm:pt>
    <dgm:pt modelId="{C0144AFF-ACB6-4AE7-BA04-2D884D923EC7}">
      <dgm:prSet phldrT="[Texto]" custT="1"/>
      <dgm:spPr/>
      <dgm:t>
        <a:bodyPr/>
        <a:lstStyle/>
        <a:p>
          <a:r>
            <a:rPr lang="es-CL" sz="2400" dirty="0" smtClean="0"/>
            <a:t>Mujer Trabajadora y Jefa de Hogar. </a:t>
          </a:r>
          <a:r>
            <a:rPr lang="es-CL" sz="2400" dirty="0" err="1" smtClean="0"/>
            <a:t>Asociatividad</a:t>
          </a:r>
          <a:r>
            <a:rPr lang="es-CL" sz="2400" dirty="0" smtClean="0"/>
            <a:t> y Emprendimiento</a:t>
          </a:r>
          <a:endParaRPr lang="es-CL" sz="2400" dirty="0"/>
        </a:p>
      </dgm:t>
    </dgm:pt>
    <dgm:pt modelId="{BFF1E3FB-E94C-4F01-82B7-A1BF9D9EB7CB}" type="parTrans" cxnId="{7480D619-D30A-4590-97B7-28ADB1A027B2}">
      <dgm:prSet/>
      <dgm:spPr/>
      <dgm:t>
        <a:bodyPr/>
        <a:lstStyle/>
        <a:p>
          <a:endParaRPr lang="es-CL"/>
        </a:p>
      </dgm:t>
    </dgm:pt>
    <dgm:pt modelId="{80CC75B2-15EA-4604-8DC3-6897B098BA4C}" type="sibTrans" cxnId="{7480D619-D30A-4590-97B7-28ADB1A027B2}">
      <dgm:prSet/>
      <dgm:spPr/>
      <dgm:t>
        <a:bodyPr/>
        <a:lstStyle/>
        <a:p>
          <a:endParaRPr lang="es-CL"/>
        </a:p>
      </dgm:t>
    </dgm:pt>
    <dgm:pt modelId="{79917F2F-6B6B-4E58-9C36-2E959B01B08E}">
      <dgm:prSet phldrT="[Texto]" custT="1"/>
      <dgm:spPr/>
      <dgm:t>
        <a:bodyPr/>
        <a:lstStyle/>
        <a:p>
          <a:r>
            <a:rPr lang="es-CL" sz="1800" dirty="0" smtClean="0"/>
            <a:t>Solo acceden mujeres con un puntaje máximo de 13.484 en FPS.</a:t>
          </a:r>
          <a:endParaRPr lang="es-CL" sz="1800" dirty="0"/>
        </a:p>
      </dgm:t>
    </dgm:pt>
    <dgm:pt modelId="{0AFD4426-E255-4717-B36D-B2C1D42070FE}" type="parTrans" cxnId="{9A879A9A-551E-4590-AA0D-6B79C20D9A3E}">
      <dgm:prSet/>
      <dgm:spPr/>
      <dgm:t>
        <a:bodyPr/>
        <a:lstStyle/>
        <a:p>
          <a:endParaRPr lang="es-CL"/>
        </a:p>
      </dgm:t>
    </dgm:pt>
    <dgm:pt modelId="{7401BF00-EF38-4A11-A45B-48CFA27576AD}" type="sibTrans" cxnId="{9A879A9A-551E-4590-AA0D-6B79C20D9A3E}">
      <dgm:prSet/>
      <dgm:spPr/>
      <dgm:t>
        <a:bodyPr/>
        <a:lstStyle/>
        <a:p>
          <a:endParaRPr lang="es-CL"/>
        </a:p>
      </dgm:t>
    </dgm:pt>
    <dgm:pt modelId="{103F89B9-E1D4-4D8C-A03D-B5C697EE8116}">
      <dgm:prSet phldrT="[Texto]" custT="1"/>
      <dgm:spPr/>
      <dgm:t>
        <a:bodyPr/>
        <a:lstStyle/>
        <a:p>
          <a:r>
            <a:rPr lang="es-CL" sz="1800" dirty="0" smtClean="0"/>
            <a:t>Usuarias hasta los 65 años de edad.</a:t>
          </a:r>
          <a:endParaRPr lang="es-CL" sz="1800" dirty="0"/>
        </a:p>
      </dgm:t>
    </dgm:pt>
    <dgm:pt modelId="{8424C874-E5D7-4B3B-ABC8-D49EE8458C33}" type="parTrans" cxnId="{51D2F21B-E178-4A45-B6E5-319EFE5F092B}">
      <dgm:prSet/>
      <dgm:spPr/>
    </dgm:pt>
    <dgm:pt modelId="{6AF15D76-5C12-48C9-809C-7FC84C4BD8A5}" type="sibTrans" cxnId="{51D2F21B-E178-4A45-B6E5-319EFE5F092B}">
      <dgm:prSet/>
      <dgm:spPr/>
    </dgm:pt>
    <dgm:pt modelId="{B4D44201-A764-4824-9565-5F0538CF1165}">
      <dgm:prSet phldrT="[Texto]" custT="1"/>
      <dgm:spPr/>
      <dgm:t>
        <a:bodyPr/>
        <a:lstStyle/>
        <a:p>
          <a:r>
            <a:rPr lang="es-CL" sz="1800" dirty="0" smtClean="0"/>
            <a:t>PREVIENE</a:t>
          </a:r>
          <a:endParaRPr lang="es-CL" sz="1800" dirty="0"/>
        </a:p>
      </dgm:t>
    </dgm:pt>
    <dgm:pt modelId="{5AECDC00-322E-4725-9F14-1A2224B42274}" type="parTrans" cxnId="{E94AC66D-E011-49B0-BE99-DED576A480B0}">
      <dgm:prSet/>
      <dgm:spPr/>
    </dgm:pt>
    <dgm:pt modelId="{039AABC4-436A-4100-813C-96DECFB2CE42}" type="sibTrans" cxnId="{E94AC66D-E011-49B0-BE99-DED576A480B0}">
      <dgm:prSet/>
      <dgm:spPr/>
    </dgm:pt>
    <dgm:pt modelId="{C651E91F-CF2D-4025-8BAD-B68D5F5545B9}">
      <dgm:prSet phldrT="[Texto]" custT="1"/>
      <dgm:spPr/>
      <dgm:t>
        <a:bodyPr/>
        <a:lstStyle/>
        <a:p>
          <a:r>
            <a:rPr lang="es-CL" sz="1800" dirty="0" smtClean="0"/>
            <a:t>Es un programa preventivo, no corresponde a un programa de tratamiento, solo entrega orientación y derivación.</a:t>
          </a:r>
          <a:endParaRPr lang="es-CL" sz="1800" dirty="0"/>
        </a:p>
      </dgm:t>
    </dgm:pt>
    <dgm:pt modelId="{604DBB36-4CBD-4F02-9D81-9CB26BB9B757}" type="parTrans" cxnId="{EEC4DA5A-1AD0-40E4-A7E1-D590C5A82860}">
      <dgm:prSet/>
      <dgm:spPr/>
    </dgm:pt>
    <dgm:pt modelId="{D9294F8D-26B3-4E9C-8F38-74A1ED91C0C9}" type="sibTrans" cxnId="{EEC4DA5A-1AD0-40E4-A7E1-D590C5A82860}">
      <dgm:prSet/>
      <dgm:spPr/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A28BD22-B87F-4CEB-92CD-BFD2012695A8}" type="pres">
      <dgm:prSet presAssocID="{EEA10938-9279-454B-A39E-88886EB74298}" presName="linNode" presStyleCnt="0"/>
      <dgm:spPr/>
    </dgm:pt>
    <dgm:pt modelId="{B96FB05C-AFA1-48CC-B087-50FA380D8709}" type="pres">
      <dgm:prSet presAssocID="{EEA10938-9279-454B-A39E-88886EB7429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9476C95-AE46-4102-A416-4F290C814EE5}" type="pres">
      <dgm:prSet presAssocID="{EEA10938-9279-454B-A39E-88886EB74298}" presName="descendantText" presStyleLbl="alignAccFollowNode1" presStyleIdx="0" presStyleCnt="3" custScaleY="1171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0431C1-4C42-41AE-94D8-B6893180B316}" type="pres">
      <dgm:prSet presAssocID="{B557F637-89C5-48B4-8F75-18B72667AB16}" presName="sp" presStyleCnt="0"/>
      <dgm:spPr/>
    </dgm:pt>
    <dgm:pt modelId="{45DFA902-777A-43CB-B976-4A1FFF6C710C}" type="pres">
      <dgm:prSet presAssocID="{C0144AFF-ACB6-4AE7-BA04-2D884D923EC7}" presName="linNode" presStyleCnt="0"/>
      <dgm:spPr/>
    </dgm:pt>
    <dgm:pt modelId="{E2DBF34F-D163-41A3-B861-BED1B92FE3B4}" type="pres">
      <dgm:prSet presAssocID="{C0144AFF-ACB6-4AE7-BA04-2D884D923E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7C430F-24BE-453D-AD5E-10E34C13DADE}" type="pres">
      <dgm:prSet presAssocID="{C0144AFF-ACB6-4AE7-BA04-2D884D923EC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83B4B98-F827-44A1-96A7-1AC77D9678AA}" type="pres">
      <dgm:prSet presAssocID="{80CC75B2-15EA-4604-8DC3-6897B098BA4C}" presName="sp" presStyleCnt="0"/>
      <dgm:spPr/>
    </dgm:pt>
    <dgm:pt modelId="{BE3E75C0-E618-4140-A5CF-C995CAAC9A73}" type="pres">
      <dgm:prSet presAssocID="{B4D44201-A764-4824-9565-5F0538CF1165}" presName="linNode" presStyleCnt="0"/>
      <dgm:spPr/>
    </dgm:pt>
    <dgm:pt modelId="{9795B637-F749-4DFD-812F-DF5810E69BF3}" type="pres">
      <dgm:prSet presAssocID="{B4D44201-A764-4824-9565-5F0538CF116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DE74DB0-ABAA-43F5-840F-F0A764DE0D25}" type="pres">
      <dgm:prSet presAssocID="{B4D44201-A764-4824-9565-5F0538CF116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2500F6C-5731-4B83-BB9E-56078FC842C8}" type="presOf" srcId="{C651E91F-CF2D-4025-8BAD-B68D5F5545B9}" destId="{DDE74DB0-ABAA-43F5-840F-F0A764DE0D25}" srcOrd="0" destOrd="0" presId="urn:microsoft.com/office/officeart/2005/8/layout/vList5"/>
    <dgm:cxn modelId="{881014A9-CF8E-45DE-9CD4-96EB71CD2904}" srcId="{3423BDA6-9A21-426F-A1BE-A6B2D1793118}" destId="{EEA10938-9279-454B-A39E-88886EB74298}" srcOrd="0" destOrd="0" parTransId="{4D12AC3D-87AB-4849-B3D5-6D8CECBB7AC8}" sibTransId="{B557F637-89C5-48B4-8F75-18B72667AB16}"/>
    <dgm:cxn modelId="{9045CC5C-3D27-4C0C-8706-DBA3261FF63F}" type="presOf" srcId="{EEA10938-9279-454B-A39E-88886EB74298}" destId="{B96FB05C-AFA1-48CC-B087-50FA380D8709}" srcOrd="0" destOrd="0" presId="urn:microsoft.com/office/officeart/2005/8/layout/vList5"/>
    <dgm:cxn modelId="{9A879A9A-551E-4590-AA0D-6B79C20D9A3E}" srcId="{C0144AFF-ACB6-4AE7-BA04-2D884D923EC7}" destId="{79917F2F-6B6B-4E58-9C36-2E959B01B08E}" srcOrd="0" destOrd="0" parTransId="{0AFD4426-E255-4717-B36D-B2C1D42070FE}" sibTransId="{7401BF00-EF38-4A11-A45B-48CFA27576AD}"/>
    <dgm:cxn modelId="{618DDF48-082B-4DBD-B4AE-CC5078D180AA}" type="presOf" srcId="{79917F2F-6B6B-4E58-9C36-2E959B01B08E}" destId="{BE7C430F-24BE-453D-AD5E-10E34C13DADE}" srcOrd="0" destOrd="0" presId="urn:microsoft.com/office/officeart/2005/8/layout/vList5"/>
    <dgm:cxn modelId="{0B93D017-6CB5-4C5B-9C3A-86D783F353A3}" type="presOf" srcId="{3423BDA6-9A21-426F-A1BE-A6B2D1793118}" destId="{BB8DA001-B432-4D37-B213-6AEF898F4DBB}" srcOrd="0" destOrd="0" presId="urn:microsoft.com/office/officeart/2005/8/layout/vList5"/>
    <dgm:cxn modelId="{9DA81B90-BF27-4A2E-90EA-4B940C6ADEC6}" type="presOf" srcId="{C0144AFF-ACB6-4AE7-BA04-2D884D923EC7}" destId="{E2DBF34F-D163-41A3-B861-BED1B92FE3B4}" srcOrd="0" destOrd="0" presId="urn:microsoft.com/office/officeart/2005/8/layout/vList5"/>
    <dgm:cxn modelId="{09517081-C9CE-4276-8AB8-83A08DC98833}" type="presOf" srcId="{103F89B9-E1D4-4D8C-A03D-B5C697EE8116}" destId="{BE7C430F-24BE-453D-AD5E-10E34C13DADE}" srcOrd="0" destOrd="1" presId="urn:microsoft.com/office/officeart/2005/8/layout/vList5"/>
    <dgm:cxn modelId="{2FCEB1EC-DEFA-48D9-A672-C6F027E362D7}" type="presOf" srcId="{B4D44201-A764-4824-9565-5F0538CF1165}" destId="{9795B637-F749-4DFD-812F-DF5810E69BF3}" srcOrd="0" destOrd="0" presId="urn:microsoft.com/office/officeart/2005/8/layout/vList5"/>
    <dgm:cxn modelId="{3594A391-C20F-44D5-9E81-6DE5D2FF5E7F}" type="presOf" srcId="{2A9C8A68-2436-416C-A11B-93BD7012F285}" destId="{29476C95-AE46-4102-A416-4F290C814EE5}" srcOrd="0" destOrd="0" presId="urn:microsoft.com/office/officeart/2005/8/layout/vList5"/>
    <dgm:cxn modelId="{9E300DE7-4E51-4439-9ABD-6AB45E76F044}" srcId="{EEA10938-9279-454B-A39E-88886EB74298}" destId="{2A9C8A68-2436-416C-A11B-93BD7012F285}" srcOrd="0" destOrd="0" parTransId="{FF1F09C7-F230-4BE8-9090-853C17513B43}" sibTransId="{39EDEC83-D9C7-4DCD-A790-9DC8AB799444}"/>
    <dgm:cxn modelId="{51D2F21B-E178-4A45-B6E5-319EFE5F092B}" srcId="{C0144AFF-ACB6-4AE7-BA04-2D884D923EC7}" destId="{103F89B9-E1D4-4D8C-A03D-B5C697EE8116}" srcOrd="1" destOrd="0" parTransId="{8424C874-E5D7-4B3B-ABC8-D49EE8458C33}" sibTransId="{6AF15D76-5C12-48C9-809C-7FC84C4BD8A5}"/>
    <dgm:cxn modelId="{E94AC66D-E011-49B0-BE99-DED576A480B0}" srcId="{3423BDA6-9A21-426F-A1BE-A6B2D1793118}" destId="{B4D44201-A764-4824-9565-5F0538CF1165}" srcOrd="2" destOrd="0" parTransId="{5AECDC00-322E-4725-9F14-1A2224B42274}" sibTransId="{039AABC4-436A-4100-813C-96DECFB2CE42}"/>
    <dgm:cxn modelId="{EEC4DA5A-1AD0-40E4-A7E1-D590C5A82860}" srcId="{B4D44201-A764-4824-9565-5F0538CF1165}" destId="{C651E91F-CF2D-4025-8BAD-B68D5F5545B9}" srcOrd="0" destOrd="0" parTransId="{604DBB36-4CBD-4F02-9D81-9CB26BB9B757}" sibTransId="{D9294F8D-26B3-4E9C-8F38-74A1ED91C0C9}"/>
    <dgm:cxn modelId="{7480D619-D30A-4590-97B7-28ADB1A027B2}" srcId="{3423BDA6-9A21-426F-A1BE-A6B2D1793118}" destId="{C0144AFF-ACB6-4AE7-BA04-2D884D923EC7}" srcOrd="1" destOrd="0" parTransId="{BFF1E3FB-E94C-4F01-82B7-A1BF9D9EB7CB}" sibTransId="{80CC75B2-15EA-4604-8DC3-6897B098BA4C}"/>
    <dgm:cxn modelId="{338790FF-9C73-4A56-9241-415A81F7D3D6}" type="presParOf" srcId="{BB8DA001-B432-4D37-B213-6AEF898F4DBB}" destId="{AA28BD22-B87F-4CEB-92CD-BFD2012695A8}" srcOrd="0" destOrd="0" presId="urn:microsoft.com/office/officeart/2005/8/layout/vList5"/>
    <dgm:cxn modelId="{F9568658-13DA-4D7F-B36D-5018382E7087}" type="presParOf" srcId="{AA28BD22-B87F-4CEB-92CD-BFD2012695A8}" destId="{B96FB05C-AFA1-48CC-B087-50FA380D8709}" srcOrd="0" destOrd="0" presId="urn:microsoft.com/office/officeart/2005/8/layout/vList5"/>
    <dgm:cxn modelId="{A658F2FC-DD9F-42A0-B730-88F3EC6560A5}" type="presParOf" srcId="{AA28BD22-B87F-4CEB-92CD-BFD2012695A8}" destId="{29476C95-AE46-4102-A416-4F290C814EE5}" srcOrd="1" destOrd="0" presId="urn:microsoft.com/office/officeart/2005/8/layout/vList5"/>
    <dgm:cxn modelId="{F5925AB5-35F0-4A2D-ABAA-F506C6F36DC4}" type="presParOf" srcId="{BB8DA001-B432-4D37-B213-6AEF898F4DBB}" destId="{4F0431C1-4C42-41AE-94D8-B6893180B316}" srcOrd="1" destOrd="0" presId="urn:microsoft.com/office/officeart/2005/8/layout/vList5"/>
    <dgm:cxn modelId="{99BE6089-F648-469F-9A0C-C2B9F72A5AB5}" type="presParOf" srcId="{BB8DA001-B432-4D37-B213-6AEF898F4DBB}" destId="{45DFA902-777A-43CB-B976-4A1FFF6C710C}" srcOrd="2" destOrd="0" presId="urn:microsoft.com/office/officeart/2005/8/layout/vList5"/>
    <dgm:cxn modelId="{46E3159D-0428-4F05-876B-6DDEDCFA6788}" type="presParOf" srcId="{45DFA902-777A-43CB-B976-4A1FFF6C710C}" destId="{E2DBF34F-D163-41A3-B861-BED1B92FE3B4}" srcOrd="0" destOrd="0" presId="urn:microsoft.com/office/officeart/2005/8/layout/vList5"/>
    <dgm:cxn modelId="{8EF4125C-6C47-4409-9C49-F1A912DBFA2D}" type="presParOf" srcId="{45DFA902-777A-43CB-B976-4A1FFF6C710C}" destId="{BE7C430F-24BE-453D-AD5E-10E34C13DADE}" srcOrd="1" destOrd="0" presId="urn:microsoft.com/office/officeart/2005/8/layout/vList5"/>
    <dgm:cxn modelId="{82446262-D409-4595-8679-925127B92482}" type="presParOf" srcId="{BB8DA001-B432-4D37-B213-6AEF898F4DBB}" destId="{C83B4B98-F827-44A1-96A7-1AC77D9678AA}" srcOrd="3" destOrd="0" presId="urn:microsoft.com/office/officeart/2005/8/layout/vList5"/>
    <dgm:cxn modelId="{5960013D-2348-40E1-9A43-864795F0C687}" type="presParOf" srcId="{BB8DA001-B432-4D37-B213-6AEF898F4DBB}" destId="{BE3E75C0-E618-4140-A5CF-C995CAAC9A73}" srcOrd="4" destOrd="0" presId="urn:microsoft.com/office/officeart/2005/8/layout/vList5"/>
    <dgm:cxn modelId="{9F64A6F6-B105-4248-A030-CD59B75896C8}" type="presParOf" srcId="{BE3E75C0-E618-4140-A5CF-C995CAAC9A73}" destId="{9795B637-F749-4DFD-812F-DF5810E69BF3}" srcOrd="0" destOrd="0" presId="urn:microsoft.com/office/officeart/2005/8/layout/vList5"/>
    <dgm:cxn modelId="{1E7B7272-C201-44AA-93DE-EB6372B4F4B9}" type="presParOf" srcId="{BE3E75C0-E618-4140-A5CF-C995CAAC9A73}" destId="{DDE74DB0-ABAA-43F5-840F-F0A764DE0D2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7E2CC80-501D-4B19-AF21-1A56CB91C9BE}">
      <dgm:prSet phldrT="[Texto]" custT="1"/>
      <dgm:spPr/>
      <dgm:t>
        <a:bodyPr/>
        <a:lstStyle/>
        <a:p>
          <a:r>
            <a:rPr lang="es-CL" sz="4800" dirty="0" smtClean="0"/>
            <a:t>Dirección de Obras</a:t>
          </a:r>
          <a:endParaRPr lang="es-CL" sz="4800" dirty="0"/>
        </a:p>
      </dgm:t>
    </dgm:pt>
    <dgm:pt modelId="{CEF7B758-2620-4F60-8E9B-D51E5A137A16}" type="parTrans" cxnId="{4FF56F2A-67E8-4706-AC5B-A2A9BACCBD3D}">
      <dgm:prSet/>
      <dgm:spPr/>
      <dgm:t>
        <a:bodyPr/>
        <a:lstStyle/>
        <a:p>
          <a:endParaRPr lang="es-CL"/>
        </a:p>
      </dgm:t>
    </dgm:pt>
    <dgm:pt modelId="{1D8F573D-9F3C-43A3-A33D-D14F913D6AAD}" type="sibTrans" cxnId="{4FF56F2A-67E8-4706-AC5B-A2A9BACCBD3D}">
      <dgm:prSet/>
      <dgm:spPr/>
      <dgm:t>
        <a:bodyPr/>
        <a:lstStyle/>
        <a:p>
          <a:endParaRPr lang="es-CL"/>
        </a:p>
      </dgm:t>
    </dgm:pt>
    <dgm:pt modelId="{0CE3FDC2-F9B5-4775-BE76-2121A42D2F5E}">
      <dgm:prSet phldrT="[Texto]" custT="1"/>
      <dgm:spPr/>
      <dgm:t>
        <a:bodyPr/>
        <a:lstStyle/>
        <a:p>
          <a:r>
            <a:rPr lang="es-CL" sz="1800" dirty="0" smtClean="0"/>
            <a:t>Está encargada de prestar de servicios de asistencia técnica, la cual involucra aspectos sociales, legales y constructivos para facilitar a las personas, propietarias de inmuebles de esta comuna, y que cumplan con los requisitos impuestos por el MINVU, a postular a proyectos para el mejoramiento de la vivienda, perteneciente el programa protección del patrimonio familiar d.s.255 título II y a construcción en sitio propio perteneciente al programa fondo solidario de elección de vivienda d.s.49, el cual consiste en demoler una vivienda inhabitable y reemplazarla por una vivienda nueva.</a:t>
          </a:r>
          <a:endParaRPr lang="es-CL" sz="1800" dirty="0">
            <a:solidFill>
              <a:schemeClr val="tx2"/>
            </a:solidFill>
          </a:endParaRPr>
        </a:p>
      </dgm:t>
    </dgm:pt>
    <dgm:pt modelId="{C1F7D032-8C05-4EB0-B2D8-15FCE0BB7B9B}" type="parTrans" cxnId="{591E1ADE-21DA-4CAD-9B5B-8A66A99D0E4A}">
      <dgm:prSet/>
      <dgm:spPr/>
      <dgm:t>
        <a:bodyPr/>
        <a:lstStyle/>
        <a:p>
          <a:endParaRPr lang="es-CL"/>
        </a:p>
      </dgm:t>
    </dgm:pt>
    <dgm:pt modelId="{E168F23E-22AC-48D5-8D99-74A07C98E51E}" type="sibTrans" cxnId="{591E1ADE-21DA-4CAD-9B5B-8A66A99D0E4A}">
      <dgm:prSet/>
      <dgm:spPr/>
      <dgm:t>
        <a:bodyPr/>
        <a:lstStyle/>
        <a:p>
          <a:endParaRPr lang="es-CL"/>
        </a:p>
      </dgm:t>
    </dgm:pt>
    <dgm:pt modelId="{587C19E1-C4C5-4BDB-B823-CB46DCC08AD1}">
      <dgm:prSet custT="1"/>
      <dgm:spPr/>
      <dgm:t>
        <a:bodyPr/>
        <a:lstStyle/>
        <a:p>
          <a:r>
            <a:rPr lang="es-CL" sz="1800" dirty="0" smtClean="0"/>
            <a:t>Además se presta asesoría técnica para postular al programa de condominios de vivienda social, para el mejoramiento de los bienes comunes de edificios.</a:t>
          </a:r>
          <a:endParaRPr lang="es-CL" sz="1800" dirty="0"/>
        </a:p>
      </dgm:t>
    </dgm:pt>
    <dgm:pt modelId="{8078F3FB-7950-4438-938B-007504BA7137}" type="parTrans" cxnId="{F0700DD1-0B89-4E86-9BD3-2B93557BE853}">
      <dgm:prSet/>
      <dgm:spPr/>
      <dgm:t>
        <a:bodyPr/>
        <a:lstStyle/>
        <a:p>
          <a:endParaRPr lang="es-CL"/>
        </a:p>
      </dgm:t>
    </dgm:pt>
    <dgm:pt modelId="{3AFF60A3-493A-459B-80E6-214A556D9AF0}" type="sibTrans" cxnId="{F0700DD1-0B89-4E86-9BD3-2B93557BE853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147EDA2-1823-42CF-9A50-2AA17E0F7181}" type="pres">
      <dgm:prSet presAssocID="{87E2CC80-501D-4B19-AF21-1A56CB91C9BE}" presName="linNode" presStyleCnt="0"/>
      <dgm:spPr/>
    </dgm:pt>
    <dgm:pt modelId="{1D3BDBD1-3412-468A-B3B1-6B26BB7C9E6E}" type="pres">
      <dgm:prSet presAssocID="{87E2CC80-501D-4B19-AF21-1A56CB91C9BE}" presName="parentText" presStyleLbl="node1" presStyleIdx="0" presStyleCnt="1" custScaleY="11379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642DF9-62FA-4D06-BF9D-09BD14D6A705}" type="pres">
      <dgm:prSet presAssocID="{87E2CC80-501D-4B19-AF21-1A56CB91C9BE}" presName="descendantText" presStyleLbl="alignAccFollowNode1" presStyleIdx="0" presStyleCnt="1" custScaleY="14426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76F404B-AC23-4F1F-98A1-E42F7A46E99F}" type="presOf" srcId="{587C19E1-C4C5-4BDB-B823-CB46DCC08AD1}" destId="{D9642DF9-62FA-4D06-BF9D-09BD14D6A705}" srcOrd="0" destOrd="1" presId="urn:microsoft.com/office/officeart/2005/8/layout/vList5"/>
    <dgm:cxn modelId="{15ABA898-F47D-4229-A960-079D89905D46}" type="presOf" srcId="{3423BDA6-9A21-426F-A1BE-A6B2D1793118}" destId="{BB8DA001-B432-4D37-B213-6AEF898F4DBB}" srcOrd="0" destOrd="0" presId="urn:microsoft.com/office/officeart/2005/8/layout/vList5"/>
    <dgm:cxn modelId="{F0700DD1-0B89-4E86-9BD3-2B93557BE853}" srcId="{87E2CC80-501D-4B19-AF21-1A56CB91C9BE}" destId="{587C19E1-C4C5-4BDB-B823-CB46DCC08AD1}" srcOrd="1" destOrd="0" parTransId="{8078F3FB-7950-4438-938B-007504BA7137}" sibTransId="{3AFF60A3-493A-459B-80E6-214A556D9AF0}"/>
    <dgm:cxn modelId="{B12D80B2-35CA-4702-ABFA-5F4323F6EB75}" type="presOf" srcId="{87E2CC80-501D-4B19-AF21-1A56CB91C9BE}" destId="{1D3BDBD1-3412-468A-B3B1-6B26BB7C9E6E}" srcOrd="0" destOrd="0" presId="urn:microsoft.com/office/officeart/2005/8/layout/vList5"/>
    <dgm:cxn modelId="{0B9C0D94-8A72-4DEE-8EE4-2CF3F623A1EE}" type="presOf" srcId="{0CE3FDC2-F9B5-4775-BE76-2121A42D2F5E}" destId="{D9642DF9-62FA-4D06-BF9D-09BD14D6A705}" srcOrd="0" destOrd="0" presId="urn:microsoft.com/office/officeart/2005/8/layout/vList5"/>
    <dgm:cxn modelId="{4FF56F2A-67E8-4706-AC5B-A2A9BACCBD3D}" srcId="{3423BDA6-9A21-426F-A1BE-A6B2D1793118}" destId="{87E2CC80-501D-4B19-AF21-1A56CB91C9BE}" srcOrd="0" destOrd="0" parTransId="{CEF7B758-2620-4F60-8E9B-D51E5A137A16}" sibTransId="{1D8F573D-9F3C-43A3-A33D-D14F913D6AAD}"/>
    <dgm:cxn modelId="{591E1ADE-21DA-4CAD-9B5B-8A66A99D0E4A}" srcId="{87E2CC80-501D-4B19-AF21-1A56CB91C9BE}" destId="{0CE3FDC2-F9B5-4775-BE76-2121A42D2F5E}" srcOrd="0" destOrd="0" parTransId="{C1F7D032-8C05-4EB0-B2D8-15FCE0BB7B9B}" sibTransId="{E168F23E-22AC-48D5-8D99-74A07C98E51E}"/>
    <dgm:cxn modelId="{2FF86B68-4870-4DB7-B520-AFADDEDE5C7D}" type="presParOf" srcId="{BB8DA001-B432-4D37-B213-6AEF898F4DBB}" destId="{C147EDA2-1823-42CF-9A50-2AA17E0F7181}" srcOrd="0" destOrd="0" presId="urn:microsoft.com/office/officeart/2005/8/layout/vList5"/>
    <dgm:cxn modelId="{AA60F0D7-3374-4574-A045-882A57E33CE8}" type="presParOf" srcId="{C147EDA2-1823-42CF-9A50-2AA17E0F7181}" destId="{1D3BDBD1-3412-468A-B3B1-6B26BB7C9E6E}" srcOrd="0" destOrd="0" presId="urn:microsoft.com/office/officeart/2005/8/layout/vList5"/>
    <dgm:cxn modelId="{ED791D5B-3828-4736-9012-0E25E19F875C}" type="presParOf" srcId="{C147EDA2-1823-42CF-9A50-2AA17E0F7181}" destId="{D9642DF9-62FA-4D06-BF9D-09BD14D6A7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26CE1AE-3854-48CE-AE00-C6469221A2BC}">
      <dgm:prSet/>
      <dgm:spPr/>
      <dgm:t>
        <a:bodyPr/>
        <a:lstStyle/>
        <a:p>
          <a:r>
            <a:rPr lang="es-CL" dirty="0" smtClean="0"/>
            <a:t>Subsidio Titulo I. Tramo I: </a:t>
          </a:r>
          <a:r>
            <a:rPr lang="es-ES_tradnl" b="1" dirty="0" smtClean="0"/>
            <a:t>Para Grupos Emergentes, sin Crédito Hipotecario</a:t>
          </a:r>
          <a:endParaRPr lang="es-CL" dirty="0"/>
        </a:p>
      </dgm:t>
    </dgm:pt>
    <dgm:pt modelId="{74F043FB-D03C-40F1-BD66-4FFAC0AD4D00}" type="parTrans" cxnId="{DF508FB0-6AAD-4979-A6B0-6FCBC1860311}">
      <dgm:prSet/>
      <dgm:spPr/>
      <dgm:t>
        <a:bodyPr/>
        <a:lstStyle/>
        <a:p>
          <a:endParaRPr lang="es-CL"/>
        </a:p>
      </dgm:t>
    </dgm:pt>
    <dgm:pt modelId="{6CE046CD-0472-40C6-80B3-F3C0C983B719}" type="sibTrans" cxnId="{DF508FB0-6AAD-4979-A6B0-6FCBC1860311}">
      <dgm:prSet/>
      <dgm:spPr/>
      <dgm:t>
        <a:bodyPr/>
        <a:lstStyle/>
        <a:p>
          <a:endParaRPr lang="es-CL"/>
        </a:p>
      </dgm:t>
    </dgm:pt>
    <dgm:pt modelId="{D83B702A-61D3-490F-B7A8-5433D8557260}">
      <dgm:prSet custT="1"/>
      <dgm:spPr/>
      <dgm:t>
        <a:bodyPr/>
        <a:lstStyle/>
        <a:p>
          <a:r>
            <a:rPr lang="es-ES_tradnl" sz="1400" dirty="0" smtClean="0"/>
            <a:t>Puede acceder a viviendas de </a:t>
          </a:r>
          <a:r>
            <a:rPr lang="es-ES_tradnl" sz="1400" b="1" dirty="0" smtClean="0"/>
            <a:t>hasta 800 UF</a:t>
          </a:r>
          <a:endParaRPr lang="es-CL" sz="1400" dirty="0"/>
        </a:p>
      </dgm:t>
    </dgm:pt>
    <dgm:pt modelId="{D5D7F20F-1AF4-4B19-BEB1-A71742C3FB44}" type="parTrans" cxnId="{D856F501-2D0B-4A6B-A6C2-943FB853BCBC}">
      <dgm:prSet/>
      <dgm:spPr/>
      <dgm:t>
        <a:bodyPr/>
        <a:lstStyle/>
        <a:p>
          <a:endParaRPr lang="es-CL"/>
        </a:p>
      </dgm:t>
    </dgm:pt>
    <dgm:pt modelId="{76C01FCD-C55A-4CA6-A78B-F9CEF88E069B}" type="sibTrans" cxnId="{D856F501-2D0B-4A6B-A6C2-943FB853BCBC}">
      <dgm:prSet/>
      <dgm:spPr/>
      <dgm:t>
        <a:bodyPr/>
        <a:lstStyle/>
        <a:p>
          <a:endParaRPr lang="es-CL"/>
        </a:p>
      </dgm:t>
    </dgm:pt>
    <dgm:pt modelId="{F0918E64-B897-4068-BF6B-38592552F4F1}">
      <dgm:prSet custT="1"/>
      <dgm:spPr/>
      <dgm:t>
        <a:bodyPr/>
        <a:lstStyle/>
        <a:p>
          <a:r>
            <a:rPr lang="es-ES_tradnl" sz="1400" dirty="0" smtClean="0"/>
            <a:t>Ahorro mínimo de </a:t>
          </a:r>
          <a:r>
            <a:rPr lang="es-ES_tradnl" sz="1400" b="1" dirty="0" smtClean="0"/>
            <a:t>30 UF</a:t>
          </a:r>
          <a:endParaRPr lang="es-CL" sz="1400" dirty="0"/>
        </a:p>
      </dgm:t>
    </dgm:pt>
    <dgm:pt modelId="{10C88CD3-D611-47A3-91CB-AB3FB644F690}" type="parTrans" cxnId="{43F8E9F9-7871-408C-903D-706014B04506}">
      <dgm:prSet/>
      <dgm:spPr/>
      <dgm:t>
        <a:bodyPr/>
        <a:lstStyle/>
        <a:p>
          <a:endParaRPr lang="es-CL"/>
        </a:p>
      </dgm:t>
    </dgm:pt>
    <dgm:pt modelId="{55D2976D-5747-49F8-A125-AE39AF747B46}" type="sibTrans" cxnId="{43F8E9F9-7871-408C-903D-706014B04506}">
      <dgm:prSet/>
      <dgm:spPr/>
      <dgm:t>
        <a:bodyPr/>
        <a:lstStyle/>
        <a:p>
          <a:endParaRPr lang="es-CL"/>
        </a:p>
      </dgm:t>
    </dgm:pt>
    <dgm:pt modelId="{4BA818BA-1EF1-4694-95E8-E11E85890C3C}">
      <dgm:prSet custT="1"/>
      <dgm:spPr/>
      <dgm:t>
        <a:bodyPr/>
        <a:lstStyle/>
        <a:p>
          <a:r>
            <a:rPr lang="es-ES_tradnl" sz="1400" b="1" dirty="0" smtClean="0"/>
            <a:t>Sin pre aprobación crédito</a:t>
          </a:r>
          <a:r>
            <a:rPr lang="es-ES_tradnl" sz="1400" dirty="0" smtClean="0"/>
            <a:t> </a:t>
          </a:r>
          <a:r>
            <a:rPr lang="es-ES_tradnl" sz="1400" b="1" dirty="0" smtClean="0"/>
            <a:t>hipotecario</a:t>
          </a:r>
          <a:r>
            <a:rPr lang="es-ES_tradnl" sz="1400" dirty="0" smtClean="0"/>
            <a:t>, con declaración D4.</a:t>
          </a:r>
          <a:endParaRPr lang="es-CL" sz="1400" dirty="0"/>
        </a:p>
      </dgm:t>
    </dgm:pt>
    <dgm:pt modelId="{1FACD1DA-541F-4736-B80B-4C7C77CAD430}" type="parTrans" cxnId="{0D73460B-3F7E-418D-A94D-904706C5B9D8}">
      <dgm:prSet/>
      <dgm:spPr/>
      <dgm:t>
        <a:bodyPr/>
        <a:lstStyle/>
        <a:p>
          <a:endParaRPr lang="es-CL"/>
        </a:p>
      </dgm:t>
    </dgm:pt>
    <dgm:pt modelId="{3349B14D-31E2-4217-8CA8-3F8D85018BF8}" type="sibTrans" cxnId="{0D73460B-3F7E-418D-A94D-904706C5B9D8}">
      <dgm:prSet/>
      <dgm:spPr/>
      <dgm:t>
        <a:bodyPr/>
        <a:lstStyle/>
        <a:p>
          <a:endParaRPr lang="es-CL"/>
        </a:p>
      </dgm:t>
    </dgm:pt>
    <dgm:pt modelId="{A3F99548-F407-4303-8F39-6A5F558EE93E}">
      <dgm:prSet custT="1"/>
      <dgm:spPr/>
      <dgm:t>
        <a:bodyPr/>
        <a:lstStyle/>
        <a:p>
          <a:r>
            <a:rPr lang="es-ES_tradnl" sz="1400" dirty="0" smtClean="0"/>
            <a:t>Ficha de Protección Social obligatoria (Puntaje máximo 11.734)</a:t>
          </a:r>
          <a:endParaRPr lang="es-CL" sz="1400" dirty="0"/>
        </a:p>
      </dgm:t>
    </dgm:pt>
    <dgm:pt modelId="{F03BAA81-3C84-411D-A8E9-9FF395FB8BE3}" type="parTrans" cxnId="{D276F25C-1E78-4484-AD23-A5010D2ACD14}">
      <dgm:prSet/>
      <dgm:spPr/>
      <dgm:t>
        <a:bodyPr/>
        <a:lstStyle/>
        <a:p>
          <a:endParaRPr lang="es-CL"/>
        </a:p>
      </dgm:t>
    </dgm:pt>
    <dgm:pt modelId="{AD82CF69-6BD0-4398-BF54-30B0422FF633}" type="sibTrans" cxnId="{D276F25C-1E78-4484-AD23-A5010D2ACD14}">
      <dgm:prSet/>
      <dgm:spPr/>
      <dgm:t>
        <a:bodyPr/>
        <a:lstStyle/>
        <a:p>
          <a:endParaRPr lang="es-CL"/>
        </a:p>
      </dgm:t>
    </dgm:pt>
    <dgm:pt modelId="{458DE576-08E0-4BEF-A437-FD192AAF16BA}">
      <dgm:prSet custT="1"/>
      <dgm:spPr/>
      <dgm:t>
        <a:bodyPr/>
        <a:lstStyle/>
        <a:p>
          <a:r>
            <a:rPr lang="es-ES_tradnl" sz="1400" dirty="0" smtClean="0"/>
            <a:t>Monto subsidio: </a:t>
          </a:r>
          <a:r>
            <a:rPr lang="es-ES_tradnl" sz="1400" b="1" dirty="0" smtClean="0"/>
            <a:t>500 a 400</a:t>
          </a:r>
          <a:r>
            <a:rPr lang="es-ES_tradnl" sz="1400" dirty="0" smtClean="0"/>
            <a:t> UF</a:t>
          </a:r>
          <a:endParaRPr lang="es-CL" sz="1400" dirty="0"/>
        </a:p>
      </dgm:t>
    </dgm:pt>
    <dgm:pt modelId="{280D094C-5DD9-4510-A8EF-9D102881FFB1}" type="parTrans" cxnId="{59FADDF7-78FE-48BC-8A14-713BF49A92A4}">
      <dgm:prSet/>
      <dgm:spPr/>
      <dgm:t>
        <a:bodyPr/>
        <a:lstStyle/>
        <a:p>
          <a:endParaRPr lang="es-CL"/>
        </a:p>
      </dgm:t>
    </dgm:pt>
    <dgm:pt modelId="{3949AA19-50E0-41CC-9B9C-9437FDBFB936}" type="sibTrans" cxnId="{59FADDF7-78FE-48BC-8A14-713BF49A92A4}">
      <dgm:prSet/>
      <dgm:spPr/>
      <dgm:t>
        <a:bodyPr/>
        <a:lstStyle/>
        <a:p>
          <a:endParaRPr lang="es-CL"/>
        </a:p>
      </dgm:t>
    </dgm:pt>
    <dgm:pt modelId="{B8BD283D-A1C5-4FC5-8E63-4A0CA9335AD1}">
      <dgm:prSet/>
      <dgm:spPr/>
      <dgm:t>
        <a:bodyPr/>
        <a:lstStyle/>
        <a:p>
          <a:r>
            <a:rPr lang="es-CL" dirty="0" smtClean="0"/>
            <a:t>Subsidio Clase Emergente, Titulo I tramo 2: </a:t>
          </a:r>
          <a:r>
            <a:rPr lang="es-ES_tradnl" b="1" dirty="0" smtClean="0"/>
            <a:t>Para Grupos Emergentes,  con Crédito Hipotecario</a:t>
          </a:r>
          <a:endParaRPr lang="es-CL" dirty="0"/>
        </a:p>
      </dgm:t>
    </dgm:pt>
    <dgm:pt modelId="{808D1452-0DE2-4E38-BE2F-DDA1770A4540}" type="parTrans" cxnId="{743A157E-E554-4C6C-9201-B5A7B6289D91}">
      <dgm:prSet/>
      <dgm:spPr/>
      <dgm:t>
        <a:bodyPr/>
        <a:lstStyle/>
        <a:p>
          <a:endParaRPr lang="es-CL"/>
        </a:p>
      </dgm:t>
    </dgm:pt>
    <dgm:pt modelId="{6DC53A16-2EB5-4AAA-A144-4C1DF2C8FAE9}" type="sibTrans" cxnId="{743A157E-E554-4C6C-9201-B5A7B6289D91}">
      <dgm:prSet/>
      <dgm:spPr/>
      <dgm:t>
        <a:bodyPr/>
        <a:lstStyle/>
        <a:p>
          <a:endParaRPr lang="es-CL"/>
        </a:p>
      </dgm:t>
    </dgm:pt>
    <dgm:pt modelId="{D770CF65-9032-4446-AA03-4CED56F7C228}">
      <dgm:prSet custT="1"/>
      <dgm:spPr/>
      <dgm:t>
        <a:bodyPr/>
        <a:lstStyle/>
        <a:p>
          <a:r>
            <a:rPr lang="es-ES_tradnl" sz="1400" dirty="0" smtClean="0"/>
            <a:t>Puede acceder a viviendas de </a:t>
          </a:r>
          <a:r>
            <a:rPr lang="es-ES_tradnl" sz="1400" b="1" dirty="0" smtClean="0"/>
            <a:t>hasta 1.200 UF</a:t>
          </a:r>
          <a:endParaRPr lang="es-CL" sz="1400" dirty="0"/>
        </a:p>
      </dgm:t>
    </dgm:pt>
    <dgm:pt modelId="{7A7CF201-6C78-4652-B0A9-AC8816912084}" type="parTrans" cxnId="{AC33153A-AEB0-4136-B5D8-D8C7CD2485F3}">
      <dgm:prSet/>
      <dgm:spPr/>
      <dgm:t>
        <a:bodyPr/>
        <a:lstStyle/>
        <a:p>
          <a:endParaRPr lang="es-CL"/>
        </a:p>
      </dgm:t>
    </dgm:pt>
    <dgm:pt modelId="{A3936D57-4007-4057-A9AA-EAAF19E34521}" type="sibTrans" cxnId="{AC33153A-AEB0-4136-B5D8-D8C7CD2485F3}">
      <dgm:prSet/>
      <dgm:spPr/>
      <dgm:t>
        <a:bodyPr/>
        <a:lstStyle/>
        <a:p>
          <a:endParaRPr lang="es-CL"/>
        </a:p>
      </dgm:t>
    </dgm:pt>
    <dgm:pt modelId="{6E4F799D-2549-4B79-A534-00A4D5145DF8}">
      <dgm:prSet custT="1"/>
      <dgm:spPr/>
      <dgm:t>
        <a:bodyPr/>
        <a:lstStyle/>
        <a:p>
          <a:r>
            <a:rPr lang="es-ES_tradnl" sz="1400" dirty="0" smtClean="0"/>
            <a:t>Ahorro mínimo de </a:t>
          </a:r>
          <a:r>
            <a:rPr lang="es-ES_tradnl" sz="1400" b="1" dirty="0" smtClean="0"/>
            <a:t>30 UF</a:t>
          </a:r>
          <a:endParaRPr lang="es-CL" sz="1400" dirty="0"/>
        </a:p>
      </dgm:t>
    </dgm:pt>
    <dgm:pt modelId="{9EC0BB93-B6D6-48B4-8EDC-4F508E021684}" type="parTrans" cxnId="{0AA36E84-7A4A-4B0F-A4FD-C574CD9B7547}">
      <dgm:prSet/>
      <dgm:spPr/>
      <dgm:t>
        <a:bodyPr/>
        <a:lstStyle/>
        <a:p>
          <a:endParaRPr lang="es-CL"/>
        </a:p>
      </dgm:t>
    </dgm:pt>
    <dgm:pt modelId="{71EBD16D-BDD7-4EF4-89DD-215C25DE2850}" type="sibTrans" cxnId="{0AA36E84-7A4A-4B0F-A4FD-C574CD9B7547}">
      <dgm:prSet/>
      <dgm:spPr/>
      <dgm:t>
        <a:bodyPr/>
        <a:lstStyle/>
        <a:p>
          <a:endParaRPr lang="es-CL"/>
        </a:p>
      </dgm:t>
    </dgm:pt>
    <dgm:pt modelId="{087687B0-2191-48A7-B4CF-28E1F69E7E30}">
      <dgm:prSet custT="1"/>
      <dgm:spPr/>
      <dgm:t>
        <a:bodyPr/>
        <a:lstStyle/>
        <a:p>
          <a:r>
            <a:rPr lang="es-ES_tradnl" sz="1400" b="1" dirty="0" smtClean="0"/>
            <a:t>Con pre aprobación crédito</a:t>
          </a:r>
          <a:r>
            <a:rPr lang="es-ES_tradnl" sz="1400" dirty="0" smtClean="0"/>
            <a:t> </a:t>
          </a:r>
          <a:r>
            <a:rPr lang="es-ES_tradnl" sz="1400" b="1" dirty="0" smtClean="0"/>
            <a:t>hipotecario</a:t>
          </a:r>
          <a:r>
            <a:rPr lang="es-ES_tradnl" sz="1400" dirty="0" smtClean="0"/>
            <a:t> o ahorro mínimo de 200 UF en libreta de vivienda.</a:t>
          </a:r>
          <a:endParaRPr lang="es-CL" sz="1400" dirty="0"/>
        </a:p>
      </dgm:t>
    </dgm:pt>
    <dgm:pt modelId="{0FB1A42B-E23C-40E5-BBB5-20F8C0C3ACF7}" type="parTrans" cxnId="{4CA7BF34-B17A-4DCD-9F51-B7127E435E7B}">
      <dgm:prSet/>
      <dgm:spPr/>
      <dgm:t>
        <a:bodyPr/>
        <a:lstStyle/>
        <a:p>
          <a:endParaRPr lang="es-CL"/>
        </a:p>
      </dgm:t>
    </dgm:pt>
    <dgm:pt modelId="{3D85EEC4-1720-4A03-8906-0483400521B5}" type="sibTrans" cxnId="{4CA7BF34-B17A-4DCD-9F51-B7127E435E7B}">
      <dgm:prSet/>
      <dgm:spPr/>
      <dgm:t>
        <a:bodyPr/>
        <a:lstStyle/>
        <a:p>
          <a:endParaRPr lang="es-CL"/>
        </a:p>
      </dgm:t>
    </dgm:pt>
    <dgm:pt modelId="{C5A0DA56-BAB9-4EE8-9501-7DAB1F5E53DF}">
      <dgm:prSet custT="1"/>
      <dgm:spPr/>
      <dgm:t>
        <a:bodyPr/>
        <a:lstStyle/>
        <a:p>
          <a:r>
            <a:rPr lang="es-ES_tradnl" sz="1400" dirty="0" smtClean="0"/>
            <a:t>Ficha de Protección Social obligatoria (Puntaje máximo 13.484)</a:t>
          </a:r>
          <a:endParaRPr lang="es-CL" sz="1400" dirty="0"/>
        </a:p>
      </dgm:t>
    </dgm:pt>
    <dgm:pt modelId="{BB8E929D-DDA7-4B1B-A1A5-E35D3242D0AE}" type="parTrans" cxnId="{73F95A74-04F3-416C-9384-532B0FB82118}">
      <dgm:prSet/>
      <dgm:spPr/>
      <dgm:t>
        <a:bodyPr/>
        <a:lstStyle/>
        <a:p>
          <a:endParaRPr lang="es-CL"/>
        </a:p>
      </dgm:t>
    </dgm:pt>
    <dgm:pt modelId="{E0AE18A4-0B65-4F5B-9A73-3C0899BF7CAA}" type="sibTrans" cxnId="{73F95A74-04F3-416C-9384-532B0FB82118}">
      <dgm:prSet/>
      <dgm:spPr/>
      <dgm:t>
        <a:bodyPr/>
        <a:lstStyle/>
        <a:p>
          <a:endParaRPr lang="es-CL"/>
        </a:p>
      </dgm:t>
    </dgm:pt>
    <dgm:pt modelId="{E2D1AFC2-926A-46CE-8756-DB5FF8B5ACEC}">
      <dgm:prSet custT="1"/>
      <dgm:spPr/>
      <dgm:t>
        <a:bodyPr/>
        <a:lstStyle/>
        <a:p>
          <a:r>
            <a:rPr lang="es-ES_tradnl" sz="1400" dirty="0" smtClean="0"/>
            <a:t>Monto subsidio: </a:t>
          </a:r>
          <a:r>
            <a:rPr lang="es-ES_tradnl" sz="1400" b="1" dirty="0" smtClean="0"/>
            <a:t>500 a 300</a:t>
          </a:r>
          <a:r>
            <a:rPr lang="es-ES_tradnl" sz="1400" dirty="0" smtClean="0"/>
            <a:t> UF</a:t>
          </a:r>
          <a:endParaRPr lang="es-CL" sz="1400" dirty="0"/>
        </a:p>
      </dgm:t>
    </dgm:pt>
    <dgm:pt modelId="{6A6C3257-A914-457A-B209-341AA8BC1B4E}" type="parTrans" cxnId="{E36E866F-C034-4872-ADA1-EC0612C43896}">
      <dgm:prSet/>
      <dgm:spPr/>
      <dgm:t>
        <a:bodyPr/>
        <a:lstStyle/>
        <a:p>
          <a:endParaRPr lang="es-CL"/>
        </a:p>
      </dgm:t>
    </dgm:pt>
    <dgm:pt modelId="{F26E133E-181C-4B59-ABE6-54654ACC3946}" type="sibTrans" cxnId="{E36E866F-C034-4872-ADA1-EC0612C43896}">
      <dgm:prSet/>
      <dgm:spPr/>
      <dgm:t>
        <a:bodyPr/>
        <a:lstStyle/>
        <a:p>
          <a:endParaRPr lang="es-CL"/>
        </a:p>
      </dgm:t>
    </dgm:pt>
    <dgm:pt modelId="{7140EF90-9ED1-44E9-945C-330BFB90CF55}">
      <dgm:prSet/>
      <dgm:spPr/>
      <dgm:t>
        <a:bodyPr/>
        <a:lstStyle/>
        <a:p>
          <a:r>
            <a:rPr lang="es-CL" dirty="0" smtClean="0"/>
            <a:t>Titulo II: </a:t>
          </a:r>
          <a:r>
            <a:rPr lang="es-ES_tradnl" b="1" dirty="0" smtClean="0"/>
            <a:t>Para la Clase Media, con Crédito Hipotecario</a:t>
          </a:r>
          <a:endParaRPr lang="es-CL" dirty="0"/>
        </a:p>
      </dgm:t>
    </dgm:pt>
    <dgm:pt modelId="{93F75436-E515-4365-B230-BA96AFCD258D}" type="parTrans" cxnId="{B08CA661-F867-4C11-83E3-36A3DCF0520F}">
      <dgm:prSet/>
      <dgm:spPr/>
      <dgm:t>
        <a:bodyPr/>
        <a:lstStyle/>
        <a:p>
          <a:endParaRPr lang="es-CL"/>
        </a:p>
      </dgm:t>
    </dgm:pt>
    <dgm:pt modelId="{6B8E9021-16A6-4AF5-8CC3-0918C020F1E2}" type="sibTrans" cxnId="{B08CA661-F867-4C11-83E3-36A3DCF0520F}">
      <dgm:prSet/>
      <dgm:spPr/>
      <dgm:t>
        <a:bodyPr/>
        <a:lstStyle/>
        <a:p>
          <a:endParaRPr lang="es-CL"/>
        </a:p>
      </dgm:t>
    </dgm:pt>
    <dgm:pt modelId="{C369BFBC-7C05-4845-8C32-6240919D9BAD}">
      <dgm:prSet custT="1"/>
      <dgm:spPr/>
      <dgm:t>
        <a:bodyPr/>
        <a:lstStyle/>
        <a:p>
          <a:r>
            <a:rPr lang="es-ES_tradnl" sz="1300" dirty="0" smtClean="0"/>
            <a:t>Puede acceder a viviendas de </a:t>
          </a:r>
          <a:r>
            <a:rPr lang="es-ES_tradnl" sz="1300" b="1" dirty="0" smtClean="0"/>
            <a:t>hasta 2.000 UF</a:t>
          </a:r>
          <a:endParaRPr lang="es-CL" sz="1300" dirty="0"/>
        </a:p>
      </dgm:t>
    </dgm:pt>
    <dgm:pt modelId="{D80988D1-EC32-474F-8619-D62EAB6198BC}" type="parTrans" cxnId="{7B75E941-B43E-4276-9983-BBF87D1CDB02}">
      <dgm:prSet/>
      <dgm:spPr/>
      <dgm:t>
        <a:bodyPr/>
        <a:lstStyle/>
        <a:p>
          <a:endParaRPr lang="es-CL"/>
        </a:p>
      </dgm:t>
    </dgm:pt>
    <dgm:pt modelId="{247C53A6-6F5C-4589-88D5-E5B0EB2B958A}" type="sibTrans" cxnId="{7B75E941-B43E-4276-9983-BBF87D1CDB02}">
      <dgm:prSet/>
      <dgm:spPr/>
      <dgm:t>
        <a:bodyPr/>
        <a:lstStyle/>
        <a:p>
          <a:endParaRPr lang="es-CL"/>
        </a:p>
      </dgm:t>
    </dgm:pt>
    <dgm:pt modelId="{2BBC8EDA-D52E-49F4-98A9-7887EC49FA2F}">
      <dgm:prSet custT="1"/>
      <dgm:spPr/>
      <dgm:t>
        <a:bodyPr/>
        <a:lstStyle/>
        <a:p>
          <a:r>
            <a:rPr lang="es-ES_tradnl" sz="1300" dirty="0" smtClean="0"/>
            <a:t>Ahorro mínimo de </a:t>
          </a:r>
          <a:r>
            <a:rPr lang="es-ES_tradnl" sz="1300" b="1" dirty="0" smtClean="0"/>
            <a:t>50 UF</a:t>
          </a:r>
          <a:endParaRPr lang="es-CL" sz="1300" dirty="0"/>
        </a:p>
      </dgm:t>
    </dgm:pt>
    <dgm:pt modelId="{CE053138-04ED-4AFA-A020-3D2C6C90B386}" type="parTrans" cxnId="{04CE884C-F9DB-4922-959C-8352AB220525}">
      <dgm:prSet/>
      <dgm:spPr/>
      <dgm:t>
        <a:bodyPr/>
        <a:lstStyle/>
        <a:p>
          <a:endParaRPr lang="es-CL"/>
        </a:p>
      </dgm:t>
    </dgm:pt>
    <dgm:pt modelId="{69110C61-181A-4923-B6A1-039F2C29EB3E}" type="sibTrans" cxnId="{04CE884C-F9DB-4922-959C-8352AB220525}">
      <dgm:prSet/>
      <dgm:spPr/>
      <dgm:t>
        <a:bodyPr/>
        <a:lstStyle/>
        <a:p>
          <a:endParaRPr lang="es-CL"/>
        </a:p>
      </dgm:t>
    </dgm:pt>
    <dgm:pt modelId="{96C70657-363C-4237-A98A-D661F4557B53}">
      <dgm:prSet custT="1"/>
      <dgm:spPr/>
      <dgm:t>
        <a:bodyPr/>
        <a:lstStyle/>
        <a:p>
          <a:r>
            <a:rPr lang="es-ES_tradnl" sz="1300" b="1" dirty="0" smtClean="0"/>
            <a:t>Con pre aprobación crédito</a:t>
          </a:r>
          <a:r>
            <a:rPr lang="es-ES_tradnl" sz="1300" dirty="0" smtClean="0"/>
            <a:t> </a:t>
          </a:r>
          <a:r>
            <a:rPr lang="es-ES_tradnl" sz="1300" b="1" dirty="0" smtClean="0"/>
            <a:t>hipotecario</a:t>
          </a:r>
          <a:r>
            <a:rPr lang="es-ES_tradnl" sz="1300" dirty="0" smtClean="0"/>
            <a:t> o ahorro mínimo de 400 UF en libreta de vivienda.</a:t>
          </a:r>
          <a:endParaRPr lang="es-CL" sz="1300" dirty="0"/>
        </a:p>
      </dgm:t>
    </dgm:pt>
    <dgm:pt modelId="{E21556B5-1C66-4066-9B9B-EED6F5EFD2FE}" type="parTrans" cxnId="{78C1FB02-4396-4906-A6BD-6FFFC815B7B7}">
      <dgm:prSet/>
      <dgm:spPr/>
      <dgm:t>
        <a:bodyPr/>
        <a:lstStyle/>
        <a:p>
          <a:endParaRPr lang="es-CL"/>
        </a:p>
      </dgm:t>
    </dgm:pt>
    <dgm:pt modelId="{F0CBA8E4-379F-4371-98EE-4C5058932FB2}" type="sibTrans" cxnId="{78C1FB02-4396-4906-A6BD-6FFFC815B7B7}">
      <dgm:prSet/>
      <dgm:spPr/>
      <dgm:t>
        <a:bodyPr/>
        <a:lstStyle/>
        <a:p>
          <a:endParaRPr lang="es-CL"/>
        </a:p>
      </dgm:t>
    </dgm:pt>
    <dgm:pt modelId="{F0685C4E-1977-4F42-ABB5-8A00504E3C93}">
      <dgm:prSet custT="1"/>
      <dgm:spPr/>
      <dgm:t>
        <a:bodyPr/>
        <a:lstStyle/>
        <a:p>
          <a:r>
            <a:rPr lang="es-ES_tradnl" sz="1300" dirty="0" smtClean="0"/>
            <a:t>Ficha de Protección Social no obligatoria. (otorga puntaje si es menor a 13.484 puntos)</a:t>
          </a:r>
          <a:endParaRPr lang="es-CL" sz="1300" dirty="0"/>
        </a:p>
      </dgm:t>
    </dgm:pt>
    <dgm:pt modelId="{B9F07106-EFBB-430C-9D8A-98EE61E24690}" type="parTrans" cxnId="{D1ED5625-4A47-4D5C-A11F-9C1FEDC9F233}">
      <dgm:prSet/>
      <dgm:spPr/>
      <dgm:t>
        <a:bodyPr/>
        <a:lstStyle/>
        <a:p>
          <a:endParaRPr lang="es-CL"/>
        </a:p>
      </dgm:t>
    </dgm:pt>
    <dgm:pt modelId="{4ACC27C9-0D8B-4DA4-B486-F7E2B3DB8528}" type="sibTrans" cxnId="{D1ED5625-4A47-4D5C-A11F-9C1FEDC9F233}">
      <dgm:prSet/>
      <dgm:spPr/>
      <dgm:t>
        <a:bodyPr/>
        <a:lstStyle/>
        <a:p>
          <a:endParaRPr lang="es-CL"/>
        </a:p>
      </dgm:t>
    </dgm:pt>
    <dgm:pt modelId="{6ECEC6D8-B100-4F09-A2AF-E30A0DE3AD70}">
      <dgm:prSet custT="1"/>
      <dgm:spPr/>
      <dgm:t>
        <a:bodyPr/>
        <a:lstStyle/>
        <a:p>
          <a:r>
            <a:rPr lang="es-ES_tradnl" sz="1300" dirty="0" smtClean="0"/>
            <a:t>Monto subsidio: </a:t>
          </a:r>
          <a:r>
            <a:rPr lang="es-ES_tradnl" sz="1300" b="1" dirty="0" smtClean="0"/>
            <a:t>300 a 100</a:t>
          </a:r>
          <a:r>
            <a:rPr lang="es-ES_tradnl" sz="1300" dirty="0" smtClean="0"/>
            <a:t> UF</a:t>
          </a:r>
          <a:endParaRPr lang="es-CL" sz="1300" dirty="0"/>
        </a:p>
      </dgm:t>
    </dgm:pt>
    <dgm:pt modelId="{18AEC3FB-DA6F-47C7-8830-398504DA9B29}" type="parTrans" cxnId="{77E82F92-6324-4695-BEDE-DC701D001D62}">
      <dgm:prSet/>
      <dgm:spPr/>
      <dgm:t>
        <a:bodyPr/>
        <a:lstStyle/>
        <a:p>
          <a:endParaRPr lang="es-CL"/>
        </a:p>
      </dgm:t>
    </dgm:pt>
    <dgm:pt modelId="{C21357FC-C948-4330-9465-B6BB8DA077BB}" type="sibTrans" cxnId="{77E82F92-6324-4695-BEDE-DC701D001D62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2A99F2-3991-4D20-B22C-C6D6CED40C89}" type="pres">
      <dgm:prSet presAssocID="{C26CE1AE-3854-48CE-AE00-C6469221A2BC}" presName="linNode" presStyleCnt="0"/>
      <dgm:spPr/>
    </dgm:pt>
    <dgm:pt modelId="{EF43CD72-2859-4DAA-A512-F9B75AE3E72B}" type="pres">
      <dgm:prSet presAssocID="{C26CE1AE-3854-48CE-AE00-C6469221A2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244D30-5EEA-417C-A0BE-9CE33BFBB596}" type="pres">
      <dgm:prSet presAssocID="{C26CE1AE-3854-48CE-AE00-C6469221A2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791E60-1900-4D95-92E2-5A5AAA1E3829}" type="pres">
      <dgm:prSet presAssocID="{6CE046CD-0472-40C6-80B3-F3C0C983B719}" presName="sp" presStyleCnt="0"/>
      <dgm:spPr/>
    </dgm:pt>
    <dgm:pt modelId="{95137851-2F2F-4FA8-8BCA-2353214BB760}" type="pres">
      <dgm:prSet presAssocID="{B8BD283D-A1C5-4FC5-8E63-4A0CA9335AD1}" presName="linNode" presStyleCnt="0"/>
      <dgm:spPr/>
    </dgm:pt>
    <dgm:pt modelId="{AF2C5763-D672-4474-994F-24B93BF97D8B}" type="pres">
      <dgm:prSet presAssocID="{B8BD283D-A1C5-4FC5-8E63-4A0CA9335AD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F697B6-5D07-466F-B9AC-A8ED34B90985}" type="pres">
      <dgm:prSet presAssocID="{B8BD283D-A1C5-4FC5-8E63-4A0CA9335AD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34FB363-055A-41F0-AE6C-7F895F70A13F}" type="pres">
      <dgm:prSet presAssocID="{6DC53A16-2EB5-4AAA-A144-4C1DF2C8FAE9}" presName="sp" presStyleCnt="0"/>
      <dgm:spPr/>
    </dgm:pt>
    <dgm:pt modelId="{76835DF8-F517-4C64-8A47-73E4D26B4F02}" type="pres">
      <dgm:prSet presAssocID="{7140EF90-9ED1-44E9-945C-330BFB90CF55}" presName="linNode" presStyleCnt="0"/>
      <dgm:spPr/>
    </dgm:pt>
    <dgm:pt modelId="{3B6D868C-262D-4910-A71F-E0AF336128EF}" type="pres">
      <dgm:prSet presAssocID="{7140EF90-9ED1-44E9-945C-330BFB90CF5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0D16E6E-3FB0-4B35-A8DA-8405E3AC9C4A}" type="pres">
      <dgm:prSet presAssocID="{7140EF90-9ED1-44E9-945C-330BFB90CF5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C8300B3-1A92-4F84-9120-F9C55DA0BF45}" type="presOf" srcId="{C26CE1AE-3854-48CE-AE00-C6469221A2BC}" destId="{EF43CD72-2859-4DAA-A512-F9B75AE3E72B}" srcOrd="0" destOrd="0" presId="urn:microsoft.com/office/officeart/2005/8/layout/vList5"/>
    <dgm:cxn modelId="{9AD4406A-576D-4926-B130-ABB3C668E5DC}" type="presOf" srcId="{6ECEC6D8-B100-4F09-A2AF-E30A0DE3AD70}" destId="{00D16E6E-3FB0-4B35-A8DA-8405E3AC9C4A}" srcOrd="0" destOrd="4" presId="urn:microsoft.com/office/officeart/2005/8/layout/vList5"/>
    <dgm:cxn modelId="{0D73460B-3F7E-418D-A94D-904706C5B9D8}" srcId="{C26CE1AE-3854-48CE-AE00-C6469221A2BC}" destId="{4BA818BA-1EF1-4694-95E8-E11E85890C3C}" srcOrd="2" destOrd="0" parTransId="{1FACD1DA-541F-4736-B80B-4C7C77CAD430}" sibTransId="{3349B14D-31E2-4217-8CA8-3F8D85018BF8}"/>
    <dgm:cxn modelId="{35FC69FB-A596-4A1C-97C1-424EBDFD024B}" type="presOf" srcId="{F0685C4E-1977-4F42-ABB5-8A00504E3C93}" destId="{00D16E6E-3FB0-4B35-A8DA-8405E3AC9C4A}" srcOrd="0" destOrd="3" presId="urn:microsoft.com/office/officeart/2005/8/layout/vList5"/>
    <dgm:cxn modelId="{6CF81DCA-14CC-44D7-AFCC-6DB575AC667A}" type="presOf" srcId="{458DE576-08E0-4BEF-A437-FD192AAF16BA}" destId="{AF244D30-5EEA-417C-A0BE-9CE33BFBB596}" srcOrd="0" destOrd="4" presId="urn:microsoft.com/office/officeart/2005/8/layout/vList5"/>
    <dgm:cxn modelId="{D4BE13F6-F5D7-4384-B702-D3137BAB7FAA}" type="presOf" srcId="{087687B0-2191-48A7-B4CF-28E1F69E7E30}" destId="{D7F697B6-5D07-466F-B9AC-A8ED34B90985}" srcOrd="0" destOrd="2" presId="urn:microsoft.com/office/officeart/2005/8/layout/vList5"/>
    <dgm:cxn modelId="{AC33153A-AEB0-4136-B5D8-D8C7CD2485F3}" srcId="{B8BD283D-A1C5-4FC5-8E63-4A0CA9335AD1}" destId="{D770CF65-9032-4446-AA03-4CED56F7C228}" srcOrd="0" destOrd="0" parTransId="{7A7CF201-6C78-4652-B0A9-AC8816912084}" sibTransId="{A3936D57-4007-4057-A9AA-EAAF19E34521}"/>
    <dgm:cxn modelId="{78C1FB02-4396-4906-A6BD-6FFFC815B7B7}" srcId="{7140EF90-9ED1-44E9-945C-330BFB90CF55}" destId="{96C70657-363C-4237-A98A-D661F4557B53}" srcOrd="2" destOrd="0" parTransId="{E21556B5-1C66-4066-9B9B-EED6F5EFD2FE}" sibTransId="{F0CBA8E4-379F-4371-98EE-4C5058932FB2}"/>
    <dgm:cxn modelId="{7A9CA432-5377-4744-AF32-9F17D4F53236}" type="presOf" srcId="{6E4F799D-2549-4B79-A534-00A4D5145DF8}" destId="{D7F697B6-5D07-466F-B9AC-A8ED34B90985}" srcOrd="0" destOrd="1" presId="urn:microsoft.com/office/officeart/2005/8/layout/vList5"/>
    <dgm:cxn modelId="{DC7DAE43-CA80-449F-A880-C9FD97CC803F}" type="presOf" srcId="{4BA818BA-1EF1-4694-95E8-E11E85890C3C}" destId="{AF244D30-5EEA-417C-A0BE-9CE33BFBB596}" srcOrd="0" destOrd="2" presId="urn:microsoft.com/office/officeart/2005/8/layout/vList5"/>
    <dgm:cxn modelId="{D1ED5625-4A47-4D5C-A11F-9C1FEDC9F233}" srcId="{7140EF90-9ED1-44E9-945C-330BFB90CF55}" destId="{F0685C4E-1977-4F42-ABB5-8A00504E3C93}" srcOrd="3" destOrd="0" parTransId="{B9F07106-EFBB-430C-9D8A-98EE61E24690}" sibTransId="{4ACC27C9-0D8B-4DA4-B486-F7E2B3DB8528}"/>
    <dgm:cxn modelId="{4EC2C434-8290-44BB-92C6-8A1E4F3C4CE3}" type="presOf" srcId="{C5A0DA56-BAB9-4EE8-9501-7DAB1F5E53DF}" destId="{D7F697B6-5D07-466F-B9AC-A8ED34B90985}" srcOrd="0" destOrd="3" presId="urn:microsoft.com/office/officeart/2005/8/layout/vList5"/>
    <dgm:cxn modelId="{D276F25C-1E78-4484-AD23-A5010D2ACD14}" srcId="{C26CE1AE-3854-48CE-AE00-C6469221A2BC}" destId="{A3F99548-F407-4303-8F39-6A5F558EE93E}" srcOrd="3" destOrd="0" parTransId="{F03BAA81-3C84-411D-A8E9-9FF395FB8BE3}" sibTransId="{AD82CF69-6BD0-4398-BF54-30B0422FF633}"/>
    <dgm:cxn modelId="{04CE884C-F9DB-4922-959C-8352AB220525}" srcId="{7140EF90-9ED1-44E9-945C-330BFB90CF55}" destId="{2BBC8EDA-D52E-49F4-98A9-7887EC49FA2F}" srcOrd="1" destOrd="0" parTransId="{CE053138-04ED-4AFA-A020-3D2C6C90B386}" sibTransId="{69110C61-181A-4923-B6A1-039F2C29EB3E}"/>
    <dgm:cxn modelId="{632BCE00-011C-46DD-A03D-076D838FD078}" type="presOf" srcId="{2BBC8EDA-D52E-49F4-98A9-7887EC49FA2F}" destId="{00D16E6E-3FB0-4B35-A8DA-8405E3AC9C4A}" srcOrd="0" destOrd="1" presId="urn:microsoft.com/office/officeart/2005/8/layout/vList5"/>
    <dgm:cxn modelId="{7B75E941-B43E-4276-9983-BBF87D1CDB02}" srcId="{7140EF90-9ED1-44E9-945C-330BFB90CF55}" destId="{C369BFBC-7C05-4845-8C32-6240919D9BAD}" srcOrd="0" destOrd="0" parTransId="{D80988D1-EC32-474F-8619-D62EAB6198BC}" sibTransId="{247C53A6-6F5C-4589-88D5-E5B0EB2B958A}"/>
    <dgm:cxn modelId="{D856F501-2D0B-4A6B-A6C2-943FB853BCBC}" srcId="{C26CE1AE-3854-48CE-AE00-C6469221A2BC}" destId="{D83B702A-61D3-490F-B7A8-5433D8557260}" srcOrd="0" destOrd="0" parTransId="{D5D7F20F-1AF4-4B19-BEB1-A71742C3FB44}" sibTransId="{76C01FCD-C55A-4CA6-A78B-F9CEF88E069B}"/>
    <dgm:cxn modelId="{36D179E9-34EE-4362-A146-28D6E8DB047D}" type="presOf" srcId="{F0918E64-B897-4068-BF6B-38592552F4F1}" destId="{AF244D30-5EEA-417C-A0BE-9CE33BFBB596}" srcOrd="0" destOrd="1" presId="urn:microsoft.com/office/officeart/2005/8/layout/vList5"/>
    <dgm:cxn modelId="{0AA36E84-7A4A-4B0F-A4FD-C574CD9B7547}" srcId="{B8BD283D-A1C5-4FC5-8E63-4A0CA9335AD1}" destId="{6E4F799D-2549-4B79-A534-00A4D5145DF8}" srcOrd="1" destOrd="0" parTransId="{9EC0BB93-B6D6-48B4-8EDC-4F508E021684}" sibTransId="{71EBD16D-BDD7-4EF4-89DD-215C25DE2850}"/>
    <dgm:cxn modelId="{77E82F92-6324-4695-BEDE-DC701D001D62}" srcId="{7140EF90-9ED1-44E9-945C-330BFB90CF55}" destId="{6ECEC6D8-B100-4F09-A2AF-E30A0DE3AD70}" srcOrd="4" destOrd="0" parTransId="{18AEC3FB-DA6F-47C7-8830-398504DA9B29}" sibTransId="{C21357FC-C948-4330-9465-B6BB8DA077BB}"/>
    <dgm:cxn modelId="{4CA7BF34-B17A-4DCD-9F51-B7127E435E7B}" srcId="{B8BD283D-A1C5-4FC5-8E63-4A0CA9335AD1}" destId="{087687B0-2191-48A7-B4CF-28E1F69E7E30}" srcOrd="2" destOrd="0" parTransId="{0FB1A42B-E23C-40E5-BBB5-20F8C0C3ACF7}" sibTransId="{3D85EEC4-1720-4A03-8906-0483400521B5}"/>
    <dgm:cxn modelId="{BEB264A2-70CE-4F6D-A38B-CE6A432A3FBD}" type="presOf" srcId="{A3F99548-F407-4303-8F39-6A5F558EE93E}" destId="{AF244D30-5EEA-417C-A0BE-9CE33BFBB596}" srcOrd="0" destOrd="3" presId="urn:microsoft.com/office/officeart/2005/8/layout/vList5"/>
    <dgm:cxn modelId="{386F5C66-699B-49AB-9284-89D57AFA713F}" type="presOf" srcId="{7140EF90-9ED1-44E9-945C-330BFB90CF55}" destId="{3B6D868C-262D-4910-A71F-E0AF336128EF}" srcOrd="0" destOrd="0" presId="urn:microsoft.com/office/officeart/2005/8/layout/vList5"/>
    <dgm:cxn modelId="{B08CA661-F867-4C11-83E3-36A3DCF0520F}" srcId="{3423BDA6-9A21-426F-A1BE-A6B2D1793118}" destId="{7140EF90-9ED1-44E9-945C-330BFB90CF55}" srcOrd="2" destOrd="0" parTransId="{93F75436-E515-4365-B230-BA96AFCD258D}" sibTransId="{6B8E9021-16A6-4AF5-8CC3-0918C020F1E2}"/>
    <dgm:cxn modelId="{4091C278-276B-4337-BC9C-0C1BA424C7AC}" type="presOf" srcId="{D770CF65-9032-4446-AA03-4CED56F7C228}" destId="{D7F697B6-5D07-466F-B9AC-A8ED34B90985}" srcOrd="0" destOrd="0" presId="urn:microsoft.com/office/officeart/2005/8/layout/vList5"/>
    <dgm:cxn modelId="{59FADDF7-78FE-48BC-8A14-713BF49A92A4}" srcId="{C26CE1AE-3854-48CE-AE00-C6469221A2BC}" destId="{458DE576-08E0-4BEF-A437-FD192AAF16BA}" srcOrd="4" destOrd="0" parTransId="{280D094C-5DD9-4510-A8EF-9D102881FFB1}" sibTransId="{3949AA19-50E0-41CC-9B9C-9437FDBFB936}"/>
    <dgm:cxn modelId="{73F95A74-04F3-416C-9384-532B0FB82118}" srcId="{B8BD283D-A1C5-4FC5-8E63-4A0CA9335AD1}" destId="{C5A0DA56-BAB9-4EE8-9501-7DAB1F5E53DF}" srcOrd="3" destOrd="0" parTransId="{BB8E929D-DDA7-4B1B-A1A5-E35D3242D0AE}" sibTransId="{E0AE18A4-0B65-4F5B-9A73-3C0899BF7CAA}"/>
    <dgm:cxn modelId="{791E73CA-B82E-4008-91A7-4F185164C123}" type="presOf" srcId="{3423BDA6-9A21-426F-A1BE-A6B2D1793118}" destId="{BB8DA001-B432-4D37-B213-6AEF898F4DBB}" srcOrd="0" destOrd="0" presId="urn:microsoft.com/office/officeart/2005/8/layout/vList5"/>
    <dgm:cxn modelId="{749DFD47-AC76-4A24-BC84-6E16E74B35CA}" type="presOf" srcId="{96C70657-363C-4237-A98A-D661F4557B53}" destId="{00D16E6E-3FB0-4B35-A8DA-8405E3AC9C4A}" srcOrd="0" destOrd="2" presId="urn:microsoft.com/office/officeart/2005/8/layout/vList5"/>
    <dgm:cxn modelId="{DF508FB0-6AAD-4979-A6B0-6FCBC1860311}" srcId="{3423BDA6-9A21-426F-A1BE-A6B2D1793118}" destId="{C26CE1AE-3854-48CE-AE00-C6469221A2BC}" srcOrd="0" destOrd="0" parTransId="{74F043FB-D03C-40F1-BD66-4FFAC0AD4D00}" sibTransId="{6CE046CD-0472-40C6-80B3-F3C0C983B719}"/>
    <dgm:cxn modelId="{743A157E-E554-4C6C-9201-B5A7B6289D91}" srcId="{3423BDA6-9A21-426F-A1BE-A6B2D1793118}" destId="{B8BD283D-A1C5-4FC5-8E63-4A0CA9335AD1}" srcOrd="1" destOrd="0" parTransId="{808D1452-0DE2-4E38-BE2F-DDA1770A4540}" sibTransId="{6DC53A16-2EB5-4AAA-A144-4C1DF2C8FAE9}"/>
    <dgm:cxn modelId="{029C0DBD-961E-4380-8D86-236D8C3B9835}" type="presOf" srcId="{D83B702A-61D3-490F-B7A8-5433D8557260}" destId="{AF244D30-5EEA-417C-A0BE-9CE33BFBB596}" srcOrd="0" destOrd="0" presId="urn:microsoft.com/office/officeart/2005/8/layout/vList5"/>
    <dgm:cxn modelId="{88DDA401-B8C5-4223-B3BE-E2E3A25C0F2B}" type="presOf" srcId="{C369BFBC-7C05-4845-8C32-6240919D9BAD}" destId="{00D16E6E-3FB0-4B35-A8DA-8405E3AC9C4A}" srcOrd="0" destOrd="0" presId="urn:microsoft.com/office/officeart/2005/8/layout/vList5"/>
    <dgm:cxn modelId="{E36E866F-C034-4872-ADA1-EC0612C43896}" srcId="{B8BD283D-A1C5-4FC5-8E63-4A0CA9335AD1}" destId="{E2D1AFC2-926A-46CE-8756-DB5FF8B5ACEC}" srcOrd="4" destOrd="0" parTransId="{6A6C3257-A914-457A-B209-341AA8BC1B4E}" sibTransId="{F26E133E-181C-4B59-ABE6-54654ACC3946}"/>
    <dgm:cxn modelId="{888D1E71-0952-4680-8381-1D8308323F69}" type="presOf" srcId="{E2D1AFC2-926A-46CE-8756-DB5FF8B5ACEC}" destId="{D7F697B6-5D07-466F-B9AC-A8ED34B90985}" srcOrd="0" destOrd="4" presId="urn:microsoft.com/office/officeart/2005/8/layout/vList5"/>
    <dgm:cxn modelId="{43F8E9F9-7871-408C-903D-706014B04506}" srcId="{C26CE1AE-3854-48CE-AE00-C6469221A2BC}" destId="{F0918E64-B897-4068-BF6B-38592552F4F1}" srcOrd="1" destOrd="0" parTransId="{10C88CD3-D611-47A3-91CB-AB3FB644F690}" sibTransId="{55D2976D-5747-49F8-A125-AE39AF747B46}"/>
    <dgm:cxn modelId="{8AC600C6-6B98-4192-9F34-D503EE156B9E}" type="presOf" srcId="{B8BD283D-A1C5-4FC5-8E63-4A0CA9335AD1}" destId="{AF2C5763-D672-4474-994F-24B93BF97D8B}" srcOrd="0" destOrd="0" presId="urn:microsoft.com/office/officeart/2005/8/layout/vList5"/>
    <dgm:cxn modelId="{DEDD67A9-7EB2-4003-9373-4DD2AB99FE24}" type="presParOf" srcId="{BB8DA001-B432-4D37-B213-6AEF898F4DBB}" destId="{C72A99F2-3991-4D20-B22C-C6D6CED40C89}" srcOrd="0" destOrd="0" presId="urn:microsoft.com/office/officeart/2005/8/layout/vList5"/>
    <dgm:cxn modelId="{148F0221-1EF6-4C1F-A72E-67648B463C32}" type="presParOf" srcId="{C72A99F2-3991-4D20-B22C-C6D6CED40C89}" destId="{EF43CD72-2859-4DAA-A512-F9B75AE3E72B}" srcOrd="0" destOrd="0" presId="urn:microsoft.com/office/officeart/2005/8/layout/vList5"/>
    <dgm:cxn modelId="{16C85262-4A05-4968-94AF-98750C573E78}" type="presParOf" srcId="{C72A99F2-3991-4D20-B22C-C6D6CED40C89}" destId="{AF244D30-5EEA-417C-A0BE-9CE33BFBB596}" srcOrd="1" destOrd="0" presId="urn:microsoft.com/office/officeart/2005/8/layout/vList5"/>
    <dgm:cxn modelId="{246C124C-7981-47C4-8041-2271ADEA5E91}" type="presParOf" srcId="{BB8DA001-B432-4D37-B213-6AEF898F4DBB}" destId="{FD791E60-1900-4D95-92E2-5A5AAA1E3829}" srcOrd="1" destOrd="0" presId="urn:microsoft.com/office/officeart/2005/8/layout/vList5"/>
    <dgm:cxn modelId="{A643E53A-38D8-4963-88F6-D0133880ACE8}" type="presParOf" srcId="{BB8DA001-B432-4D37-B213-6AEF898F4DBB}" destId="{95137851-2F2F-4FA8-8BCA-2353214BB760}" srcOrd="2" destOrd="0" presId="urn:microsoft.com/office/officeart/2005/8/layout/vList5"/>
    <dgm:cxn modelId="{74674D68-5754-47C3-92FD-E545D7321885}" type="presParOf" srcId="{95137851-2F2F-4FA8-8BCA-2353214BB760}" destId="{AF2C5763-D672-4474-994F-24B93BF97D8B}" srcOrd="0" destOrd="0" presId="urn:microsoft.com/office/officeart/2005/8/layout/vList5"/>
    <dgm:cxn modelId="{1E3D28D2-8E2E-45D4-BFE7-D4D249EA7661}" type="presParOf" srcId="{95137851-2F2F-4FA8-8BCA-2353214BB760}" destId="{D7F697B6-5D07-466F-B9AC-A8ED34B90985}" srcOrd="1" destOrd="0" presId="urn:microsoft.com/office/officeart/2005/8/layout/vList5"/>
    <dgm:cxn modelId="{F2AB0CF9-012D-413C-A521-85CC0D855E51}" type="presParOf" srcId="{BB8DA001-B432-4D37-B213-6AEF898F4DBB}" destId="{D34FB363-055A-41F0-AE6C-7F895F70A13F}" srcOrd="3" destOrd="0" presId="urn:microsoft.com/office/officeart/2005/8/layout/vList5"/>
    <dgm:cxn modelId="{01D15948-486D-4D57-A647-D8B2E22E6455}" type="presParOf" srcId="{BB8DA001-B432-4D37-B213-6AEF898F4DBB}" destId="{76835DF8-F517-4C64-8A47-73E4D26B4F02}" srcOrd="4" destOrd="0" presId="urn:microsoft.com/office/officeart/2005/8/layout/vList5"/>
    <dgm:cxn modelId="{FE9E7414-8595-47E7-8C43-254E62B4B505}" type="presParOf" srcId="{76835DF8-F517-4C64-8A47-73E4D26B4F02}" destId="{3B6D868C-262D-4910-A71F-E0AF336128EF}" srcOrd="0" destOrd="0" presId="urn:microsoft.com/office/officeart/2005/8/layout/vList5"/>
    <dgm:cxn modelId="{A4F760FD-259B-4627-97C9-ADED5BD17DEF}" type="presParOf" srcId="{76835DF8-F517-4C64-8A47-73E4D26B4F02}" destId="{00D16E6E-3FB0-4B35-A8DA-8405E3AC9C4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26CE1AE-3854-48CE-AE00-C6469221A2BC}">
      <dgm:prSet custT="1"/>
      <dgm:spPr/>
      <dgm:t>
        <a:bodyPr/>
        <a:lstStyle/>
        <a:p>
          <a:r>
            <a:rPr lang="es-CL" sz="2800" dirty="0" smtClean="0"/>
            <a:t>Mejoramiento del  Entorno y equipamiento comunitario</a:t>
          </a:r>
          <a:endParaRPr lang="es-CL" sz="2800" dirty="0"/>
        </a:p>
      </dgm:t>
    </dgm:pt>
    <dgm:pt modelId="{74F043FB-D03C-40F1-BD66-4FFAC0AD4D00}" type="parTrans" cxnId="{DF508FB0-6AAD-4979-A6B0-6FCBC1860311}">
      <dgm:prSet/>
      <dgm:spPr/>
      <dgm:t>
        <a:bodyPr/>
        <a:lstStyle/>
        <a:p>
          <a:endParaRPr lang="es-CL"/>
        </a:p>
      </dgm:t>
    </dgm:pt>
    <dgm:pt modelId="{6CE046CD-0472-40C6-80B3-F3C0C983B719}" type="sibTrans" cxnId="{DF508FB0-6AAD-4979-A6B0-6FCBC1860311}">
      <dgm:prSet/>
      <dgm:spPr/>
      <dgm:t>
        <a:bodyPr/>
        <a:lstStyle/>
        <a:p>
          <a:endParaRPr lang="es-CL"/>
        </a:p>
      </dgm:t>
    </dgm:pt>
    <dgm:pt modelId="{D83B702A-61D3-490F-B7A8-5433D8557260}">
      <dgm:prSet custT="1"/>
      <dgm:spPr/>
      <dgm:t>
        <a:bodyPr/>
        <a:lstStyle/>
        <a:p>
          <a:r>
            <a:rPr lang="es-ES_tradnl" sz="1400" dirty="0" smtClean="0"/>
            <a:t>Ser residentes de viviendas SERVIU- CORVI, CORABITH COU)</a:t>
          </a:r>
          <a:endParaRPr lang="es-CL" sz="1400" dirty="0"/>
        </a:p>
      </dgm:t>
    </dgm:pt>
    <dgm:pt modelId="{D5D7F20F-1AF4-4B19-BEB1-A71742C3FB44}" type="parTrans" cxnId="{D856F501-2D0B-4A6B-A6C2-943FB853BCBC}">
      <dgm:prSet/>
      <dgm:spPr/>
      <dgm:t>
        <a:bodyPr/>
        <a:lstStyle/>
        <a:p>
          <a:endParaRPr lang="es-CL"/>
        </a:p>
      </dgm:t>
    </dgm:pt>
    <dgm:pt modelId="{76C01FCD-C55A-4CA6-A78B-F9CEF88E069B}" type="sibTrans" cxnId="{D856F501-2D0B-4A6B-A6C2-943FB853BCBC}">
      <dgm:prSet/>
      <dgm:spPr/>
      <dgm:t>
        <a:bodyPr/>
        <a:lstStyle/>
        <a:p>
          <a:endParaRPr lang="es-CL"/>
        </a:p>
      </dgm:t>
    </dgm:pt>
    <dgm:pt modelId="{B8BD283D-A1C5-4FC5-8E63-4A0CA9335AD1}">
      <dgm:prSet/>
      <dgm:spPr/>
      <dgm:t>
        <a:bodyPr/>
        <a:lstStyle/>
        <a:p>
          <a:r>
            <a:rPr lang="es-CL" dirty="0" smtClean="0"/>
            <a:t>Mejoramiento de la Vivienda</a:t>
          </a:r>
          <a:endParaRPr lang="es-CL" dirty="0"/>
        </a:p>
      </dgm:t>
    </dgm:pt>
    <dgm:pt modelId="{808D1452-0DE2-4E38-BE2F-DDA1770A4540}" type="parTrans" cxnId="{743A157E-E554-4C6C-9201-B5A7B6289D91}">
      <dgm:prSet/>
      <dgm:spPr/>
      <dgm:t>
        <a:bodyPr/>
        <a:lstStyle/>
        <a:p>
          <a:endParaRPr lang="es-CL"/>
        </a:p>
      </dgm:t>
    </dgm:pt>
    <dgm:pt modelId="{6DC53A16-2EB5-4AAA-A144-4C1DF2C8FAE9}" type="sibTrans" cxnId="{743A157E-E554-4C6C-9201-B5A7B6289D91}">
      <dgm:prSet/>
      <dgm:spPr/>
      <dgm:t>
        <a:bodyPr/>
        <a:lstStyle/>
        <a:p>
          <a:endParaRPr lang="es-CL"/>
        </a:p>
      </dgm:t>
    </dgm:pt>
    <dgm:pt modelId="{D770CF65-9032-4446-AA03-4CED56F7C228}">
      <dgm:prSet custT="1"/>
      <dgm:spPr/>
      <dgm:t>
        <a:bodyPr/>
        <a:lstStyle/>
        <a:p>
          <a:r>
            <a:rPr lang="es-ES_tradnl" sz="1400" dirty="0" smtClean="0"/>
            <a:t>Requisitos</a:t>
          </a:r>
          <a:endParaRPr lang="es-CL" sz="1400" dirty="0"/>
        </a:p>
      </dgm:t>
    </dgm:pt>
    <dgm:pt modelId="{7A7CF201-6C78-4652-B0A9-AC8816912084}" type="parTrans" cxnId="{AC33153A-AEB0-4136-B5D8-D8C7CD2485F3}">
      <dgm:prSet/>
      <dgm:spPr/>
      <dgm:t>
        <a:bodyPr/>
        <a:lstStyle/>
        <a:p>
          <a:endParaRPr lang="es-CL"/>
        </a:p>
      </dgm:t>
    </dgm:pt>
    <dgm:pt modelId="{A3936D57-4007-4057-A9AA-EAAF19E34521}" type="sibTrans" cxnId="{AC33153A-AEB0-4136-B5D8-D8C7CD2485F3}">
      <dgm:prSet/>
      <dgm:spPr/>
      <dgm:t>
        <a:bodyPr/>
        <a:lstStyle/>
        <a:p>
          <a:endParaRPr lang="es-CL"/>
        </a:p>
      </dgm:t>
    </dgm:pt>
    <dgm:pt modelId="{087687B0-2191-48A7-B4CF-28E1F69E7E30}">
      <dgm:prSet custT="1"/>
      <dgm:spPr/>
      <dgm:t>
        <a:bodyPr/>
        <a:lstStyle/>
        <a:p>
          <a:r>
            <a:rPr lang="es-ES_tradnl" sz="1400" dirty="0" smtClean="0"/>
            <a:t>Ahorro mínimo 3 uf </a:t>
          </a:r>
          <a:endParaRPr lang="es-CL" sz="1400" dirty="0"/>
        </a:p>
      </dgm:t>
    </dgm:pt>
    <dgm:pt modelId="{0FB1A42B-E23C-40E5-BBB5-20F8C0C3ACF7}" type="parTrans" cxnId="{4CA7BF34-B17A-4DCD-9F51-B7127E435E7B}">
      <dgm:prSet/>
      <dgm:spPr/>
      <dgm:t>
        <a:bodyPr/>
        <a:lstStyle/>
        <a:p>
          <a:endParaRPr lang="es-CL"/>
        </a:p>
      </dgm:t>
    </dgm:pt>
    <dgm:pt modelId="{3D85EEC4-1720-4A03-8906-0483400521B5}" type="sibTrans" cxnId="{4CA7BF34-B17A-4DCD-9F51-B7127E435E7B}">
      <dgm:prSet/>
      <dgm:spPr/>
      <dgm:t>
        <a:bodyPr/>
        <a:lstStyle/>
        <a:p>
          <a:endParaRPr lang="es-CL"/>
        </a:p>
      </dgm:t>
    </dgm:pt>
    <dgm:pt modelId="{E2D1AFC2-926A-46CE-8756-DB5FF8B5ACEC}">
      <dgm:prSet custT="1"/>
      <dgm:spPr/>
      <dgm:t>
        <a:bodyPr/>
        <a:lstStyle/>
        <a:p>
          <a:r>
            <a:rPr lang="es-ES_tradnl" sz="1400" dirty="0" smtClean="0"/>
            <a:t>Monto subsidio: </a:t>
          </a:r>
          <a:r>
            <a:rPr lang="es-ES_tradnl" dirty="0" smtClean="0"/>
            <a:t>55 a 65 UF</a:t>
          </a:r>
          <a:endParaRPr lang="es-CL" sz="1400" dirty="0"/>
        </a:p>
      </dgm:t>
    </dgm:pt>
    <dgm:pt modelId="{6A6C3257-A914-457A-B209-341AA8BC1B4E}" type="parTrans" cxnId="{E36E866F-C034-4872-ADA1-EC0612C43896}">
      <dgm:prSet/>
      <dgm:spPr/>
      <dgm:t>
        <a:bodyPr/>
        <a:lstStyle/>
        <a:p>
          <a:endParaRPr lang="es-CL"/>
        </a:p>
      </dgm:t>
    </dgm:pt>
    <dgm:pt modelId="{F26E133E-181C-4B59-ABE6-54654ACC3946}" type="sibTrans" cxnId="{E36E866F-C034-4872-ADA1-EC0612C43896}">
      <dgm:prSet/>
      <dgm:spPr/>
      <dgm:t>
        <a:bodyPr/>
        <a:lstStyle/>
        <a:p>
          <a:endParaRPr lang="es-CL"/>
        </a:p>
      </dgm:t>
    </dgm:pt>
    <dgm:pt modelId="{7140EF90-9ED1-44E9-945C-330BFB90CF55}">
      <dgm:prSet/>
      <dgm:spPr/>
      <dgm:t>
        <a:bodyPr/>
        <a:lstStyle/>
        <a:p>
          <a:r>
            <a:rPr lang="es-CL" dirty="0" smtClean="0"/>
            <a:t>Ampliación de la Vivienda</a:t>
          </a:r>
          <a:endParaRPr lang="es-CL" dirty="0"/>
        </a:p>
      </dgm:t>
    </dgm:pt>
    <dgm:pt modelId="{93F75436-E515-4365-B230-BA96AFCD258D}" type="parTrans" cxnId="{B08CA661-F867-4C11-83E3-36A3DCF0520F}">
      <dgm:prSet/>
      <dgm:spPr/>
      <dgm:t>
        <a:bodyPr/>
        <a:lstStyle/>
        <a:p>
          <a:endParaRPr lang="es-CL"/>
        </a:p>
      </dgm:t>
    </dgm:pt>
    <dgm:pt modelId="{6B8E9021-16A6-4AF5-8CC3-0918C020F1E2}" type="sibTrans" cxnId="{B08CA661-F867-4C11-83E3-36A3DCF0520F}">
      <dgm:prSet/>
      <dgm:spPr/>
      <dgm:t>
        <a:bodyPr/>
        <a:lstStyle/>
        <a:p>
          <a:endParaRPr lang="es-CL"/>
        </a:p>
      </dgm:t>
    </dgm:pt>
    <dgm:pt modelId="{6ECEC6D8-B100-4F09-A2AF-E30A0DE3AD70}">
      <dgm:prSet custT="1"/>
      <dgm:spPr/>
      <dgm:t>
        <a:bodyPr/>
        <a:lstStyle/>
        <a:p>
          <a:r>
            <a:rPr lang="es-ES_tradnl" sz="1400" b="1" dirty="0" smtClean="0"/>
            <a:t>Requisitos: </a:t>
          </a:r>
          <a:endParaRPr lang="es-CL" sz="1400" dirty="0"/>
        </a:p>
      </dgm:t>
    </dgm:pt>
    <dgm:pt modelId="{18AEC3FB-DA6F-47C7-8830-398504DA9B29}" type="parTrans" cxnId="{77E82F92-6324-4695-BEDE-DC701D001D62}">
      <dgm:prSet/>
      <dgm:spPr/>
      <dgm:t>
        <a:bodyPr/>
        <a:lstStyle/>
        <a:p>
          <a:endParaRPr lang="es-CL"/>
        </a:p>
      </dgm:t>
    </dgm:pt>
    <dgm:pt modelId="{C21357FC-C948-4330-9465-B6BB8DA077BB}" type="sibTrans" cxnId="{77E82F92-6324-4695-BEDE-DC701D001D62}">
      <dgm:prSet/>
      <dgm:spPr/>
      <dgm:t>
        <a:bodyPr/>
        <a:lstStyle/>
        <a:p>
          <a:endParaRPr lang="es-CL"/>
        </a:p>
      </dgm:t>
    </dgm:pt>
    <dgm:pt modelId="{3626173B-52D5-4A78-B9F1-8AB3B15A98D6}">
      <dgm:prSet custT="1"/>
      <dgm:spPr/>
      <dgm:t>
        <a:bodyPr/>
        <a:lstStyle/>
        <a:p>
          <a:r>
            <a:rPr lang="es-ES_tradnl" sz="1400" dirty="0" smtClean="0"/>
            <a:t>Residentes de viviendas cuyo avalúo no exceda de 650 UF.</a:t>
          </a:r>
          <a:endParaRPr lang="es-CL" sz="1400" dirty="0"/>
        </a:p>
      </dgm:t>
    </dgm:pt>
    <dgm:pt modelId="{24DD87AE-3DE0-467A-8964-B0B19F75CDC8}" type="parTrans" cxnId="{FE6B59DC-0181-46D5-97E3-9B0D26B4F4C3}">
      <dgm:prSet/>
      <dgm:spPr/>
      <dgm:t>
        <a:bodyPr/>
        <a:lstStyle/>
        <a:p>
          <a:endParaRPr lang="es-CL"/>
        </a:p>
      </dgm:t>
    </dgm:pt>
    <dgm:pt modelId="{04C79312-6FC2-45F0-8DE9-BF7B863FEAD7}" type="sibTrans" cxnId="{FE6B59DC-0181-46D5-97E3-9B0D26B4F4C3}">
      <dgm:prSet/>
      <dgm:spPr/>
      <dgm:t>
        <a:bodyPr/>
        <a:lstStyle/>
        <a:p>
          <a:endParaRPr lang="es-CL"/>
        </a:p>
      </dgm:t>
    </dgm:pt>
    <dgm:pt modelId="{31B72D75-A301-43BE-880C-B1B6024177D7}">
      <dgm:prSet custT="1"/>
      <dgm:spPr/>
      <dgm:t>
        <a:bodyPr/>
        <a:lstStyle/>
        <a:p>
          <a:r>
            <a:rPr lang="es-CL" sz="2000" dirty="0" smtClean="0"/>
            <a:t>Requisitos:</a:t>
          </a:r>
          <a:endParaRPr lang="es-CL" sz="2000" dirty="0"/>
        </a:p>
      </dgm:t>
    </dgm:pt>
    <dgm:pt modelId="{53117F83-29BF-4279-B65B-1B49B02AA9F1}" type="parTrans" cxnId="{6AD60342-E7AA-4426-82FB-1357719FC907}">
      <dgm:prSet/>
      <dgm:spPr/>
      <dgm:t>
        <a:bodyPr/>
        <a:lstStyle/>
        <a:p>
          <a:endParaRPr lang="es-CL"/>
        </a:p>
      </dgm:t>
    </dgm:pt>
    <dgm:pt modelId="{F2B7A529-3042-417F-A064-C2571A9D8822}" type="sibTrans" cxnId="{6AD60342-E7AA-4426-82FB-1357719FC907}">
      <dgm:prSet/>
      <dgm:spPr/>
      <dgm:t>
        <a:bodyPr/>
        <a:lstStyle/>
        <a:p>
          <a:endParaRPr lang="es-CL"/>
        </a:p>
      </dgm:t>
    </dgm:pt>
    <dgm:pt modelId="{E0D8405F-98B9-41DA-9713-934DBA264BF7}">
      <dgm:prSet custT="1"/>
      <dgm:spPr/>
      <dgm:t>
        <a:bodyPr/>
        <a:lstStyle/>
        <a:p>
          <a:r>
            <a:rPr lang="es-ES_tradnl" sz="1400" dirty="0" smtClean="0"/>
            <a:t>Ahorro mínimo </a:t>
          </a:r>
          <a:r>
            <a:rPr lang="es-ES_tradnl" dirty="0" smtClean="0"/>
            <a:t>1 uf</a:t>
          </a:r>
          <a:endParaRPr lang="es-CL" sz="1400" dirty="0"/>
        </a:p>
      </dgm:t>
    </dgm:pt>
    <dgm:pt modelId="{BD172650-A9E6-4EFB-8911-5AFB76B339F6}" type="parTrans" cxnId="{0B3E599D-CB80-4486-A35F-82DB1275F7F4}">
      <dgm:prSet/>
      <dgm:spPr/>
      <dgm:t>
        <a:bodyPr/>
        <a:lstStyle/>
        <a:p>
          <a:endParaRPr lang="es-CL"/>
        </a:p>
      </dgm:t>
    </dgm:pt>
    <dgm:pt modelId="{DA41B6CA-0160-4865-AE0C-3764981FC388}" type="sibTrans" cxnId="{0B3E599D-CB80-4486-A35F-82DB1275F7F4}">
      <dgm:prSet/>
      <dgm:spPr/>
      <dgm:t>
        <a:bodyPr/>
        <a:lstStyle/>
        <a:p>
          <a:endParaRPr lang="es-CL"/>
        </a:p>
      </dgm:t>
    </dgm:pt>
    <dgm:pt modelId="{165B55A8-1945-472B-98DB-51B3966ED9FF}">
      <dgm:prSet custT="1"/>
      <dgm:spPr/>
      <dgm:t>
        <a:bodyPr/>
        <a:lstStyle/>
        <a:p>
          <a:r>
            <a:rPr lang="es-ES_tradnl" sz="1400" dirty="0" smtClean="0"/>
            <a:t>Subsidio </a:t>
          </a:r>
          <a:r>
            <a:rPr lang="es-ES_tradnl" dirty="0" smtClean="0"/>
            <a:t>12 a 16 UF</a:t>
          </a:r>
          <a:endParaRPr lang="es-CL" sz="1400" dirty="0"/>
        </a:p>
      </dgm:t>
    </dgm:pt>
    <dgm:pt modelId="{35C92678-EBDB-47BE-A64C-300FEBF9F887}" type="parTrans" cxnId="{8359B7C7-78AA-4E69-BA22-AA34F88814A8}">
      <dgm:prSet/>
      <dgm:spPr/>
      <dgm:t>
        <a:bodyPr/>
        <a:lstStyle/>
        <a:p>
          <a:endParaRPr lang="es-CL"/>
        </a:p>
      </dgm:t>
    </dgm:pt>
    <dgm:pt modelId="{EF91270C-7C05-41A9-8083-0198640AB92F}" type="sibTrans" cxnId="{8359B7C7-78AA-4E69-BA22-AA34F88814A8}">
      <dgm:prSet/>
      <dgm:spPr/>
      <dgm:t>
        <a:bodyPr/>
        <a:lstStyle/>
        <a:p>
          <a:endParaRPr lang="es-CL"/>
        </a:p>
      </dgm:t>
    </dgm:pt>
    <dgm:pt modelId="{D1AEB0C4-A05A-4A49-BC7B-AB006ED049BF}">
      <dgm:prSet custT="1"/>
      <dgm:spPr/>
      <dgm:t>
        <a:bodyPr/>
        <a:lstStyle/>
        <a:p>
          <a:r>
            <a:rPr lang="es-ES_tradnl" sz="1200" dirty="0" smtClean="0"/>
            <a:t>Ser residentes de viviendas SERVIU- CORVI, CORABITH COU)</a:t>
          </a:r>
          <a:endParaRPr lang="es-CL" sz="1200" dirty="0"/>
        </a:p>
      </dgm:t>
    </dgm:pt>
    <dgm:pt modelId="{224C3515-1709-4B87-8ADC-CEE084B3705D}" type="parTrans" cxnId="{8BF02473-0C5C-41FB-B23D-04372143F077}">
      <dgm:prSet/>
      <dgm:spPr/>
      <dgm:t>
        <a:bodyPr/>
        <a:lstStyle/>
        <a:p>
          <a:endParaRPr lang="es-CL"/>
        </a:p>
      </dgm:t>
    </dgm:pt>
    <dgm:pt modelId="{B4960E78-C22C-4D9A-952A-29341388CC60}" type="sibTrans" cxnId="{8BF02473-0C5C-41FB-B23D-04372143F077}">
      <dgm:prSet/>
      <dgm:spPr/>
      <dgm:t>
        <a:bodyPr/>
        <a:lstStyle/>
        <a:p>
          <a:endParaRPr lang="es-CL"/>
        </a:p>
      </dgm:t>
    </dgm:pt>
    <dgm:pt modelId="{EE6D3A9D-F846-4E60-BF92-7103EB3B98EE}">
      <dgm:prSet custT="1"/>
      <dgm:spPr/>
      <dgm:t>
        <a:bodyPr/>
        <a:lstStyle/>
        <a:p>
          <a:r>
            <a:rPr lang="es-ES_tradnl" sz="1200" dirty="0" smtClean="0"/>
            <a:t>Propietarios o asignatarios de viviendas cuyo avalúo no exceda de 650 UF.</a:t>
          </a:r>
          <a:endParaRPr lang="es-CL" sz="1200" dirty="0"/>
        </a:p>
      </dgm:t>
    </dgm:pt>
    <dgm:pt modelId="{9784EE4B-5804-4F8B-BE2D-AF89EA058685}" type="parTrans" cxnId="{F410C2EA-AB2A-4621-A61F-A62D5B54410D}">
      <dgm:prSet/>
      <dgm:spPr/>
      <dgm:t>
        <a:bodyPr/>
        <a:lstStyle/>
        <a:p>
          <a:endParaRPr lang="es-CL"/>
        </a:p>
      </dgm:t>
    </dgm:pt>
    <dgm:pt modelId="{15BD88ED-E2AB-4AA1-A91F-E081A2C9FD20}" type="sibTrans" cxnId="{F410C2EA-AB2A-4621-A61F-A62D5B54410D}">
      <dgm:prSet/>
      <dgm:spPr/>
      <dgm:t>
        <a:bodyPr/>
        <a:lstStyle/>
        <a:p>
          <a:endParaRPr lang="es-CL"/>
        </a:p>
      </dgm:t>
    </dgm:pt>
    <dgm:pt modelId="{CE85A1E9-EFFD-4A7B-A86A-5BD2362961B5}">
      <dgm:prSet custT="1"/>
      <dgm:spPr/>
      <dgm:t>
        <a:bodyPr/>
        <a:lstStyle/>
        <a:p>
          <a:r>
            <a:rPr lang="es-ES_tradnl" sz="1200" dirty="0" smtClean="0"/>
            <a:t>Familias que cuenten con Ficha de Protección Social con un máximo de 13.484 puntos.</a:t>
          </a:r>
          <a:endParaRPr lang="es-CL" sz="1200" dirty="0"/>
        </a:p>
      </dgm:t>
    </dgm:pt>
    <dgm:pt modelId="{F14DD82B-1E1E-4AFA-A106-D9232215CB82}" type="parTrans" cxnId="{5E3A805C-EA7F-45B7-B662-9A970A3EEC94}">
      <dgm:prSet/>
      <dgm:spPr/>
      <dgm:t>
        <a:bodyPr/>
        <a:lstStyle/>
        <a:p>
          <a:endParaRPr lang="es-CL"/>
        </a:p>
      </dgm:t>
    </dgm:pt>
    <dgm:pt modelId="{03220C4D-2DC9-417B-8C3A-83B9CB9A5AE7}" type="sibTrans" cxnId="{5E3A805C-EA7F-45B7-B662-9A970A3EEC94}">
      <dgm:prSet/>
      <dgm:spPr/>
      <dgm:t>
        <a:bodyPr/>
        <a:lstStyle/>
        <a:p>
          <a:endParaRPr lang="es-CL"/>
        </a:p>
      </dgm:t>
    </dgm:pt>
    <dgm:pt modelId="{0E0581B1-EF80-4D74-84C6-36F3EB6B3A42}">
      <dgm:prSet custT="1"/>
      <dgm:spPr/>
      <dgm:t>
        <a:bodyPr/>
        <a:lstStyle/>
        <a:p>
          <a:r>
            <a:rPr lang="es-ES_tradnl" sz="1400" dirty="0" smtClean="0"/>
            <a:t>Ser residentes de viviendas SERVIU- CORVI, CORABITH COU)</a:t>
          </a:r>
          <a:endParaRPr lang="es-CL" sz="1400" dirty="0"/>
        </a:p>
      </dgm:t>
    </dgm:pt>
    <dgm:pt modelId="{F2671EB9-53A0-4042-9592-83967DA4C4DB}" type="parTrans" cxnId="{52840998-6125-4656-A9ED-A7651FE1B6B9}">
      <dgm:prSet/>
      <dgm:spPr/>
      <dgm:t>
        <a:bodyPr/>
        <a:lstStyle/>
        <a:p>
          <a:endParaRPr lang="es-CL"/>
        </a:p>
      </dgm:t>
    </dgm:pt>
    <dgm:pt modelId="{0A97B7E2-1BB2-4937-A190-24EC42AD096A}" type="sibTrans" cxnId="{52840998-6125-4656-A9ED-A7651FE1B6B9}">
      <dgm:prSet/>
      <dgm:spPr/>
      <dgm:t>
        <a:bodyPr/>
        <a:lstStyle/>
        <a:p>
          <a:endParaRPr lang="es-CL"/>
        </a:p>
      </dgm:t>
    </dgm:pt>
    <dgm:pt modelId="{6CA0D774-497E-4628-8141-7C7642E65CA7}">
      <dgm:prSet custT="1"/>
      <dgm:spPr/>
      <dgm:t>
        <a:bodyPr/>
        <a:lstStyle/>
        <a:p>
          <a:r>
            <a:rPr lang="es-ES_tradnl" sz="1400" dirty="0" smtClean="0"/>
            <a:t>Propietarios o asignatarios de viviendas cuyo avalúo no exceda de 650 UF.</a:t>
          </a:r>
          <a:endParaRPr lang="es-CL" sz="1400" dirty="0"/>
        </a:p>
      </dgm:t>
    </dgm:pt>
    <dgm:pt modelId="{2474CFF3-DC8B-42E4-8AB8-5D54B1FAD1C0}" type="parTrans" cxnId="{457BCC43-60BD-4CF1-B7CF-C60C959C0437}">
      <dgm:prSet/>
      <dgm:spPr/>
      <dgm:t>
        <a:bodyPr/>
        <a:lstStyle/>
        <a:p>
          <a:endParaRPr lang="es-CL"/>
        </a:p>
      </dgm:t>
    </dgm:pt>
    <dgm:pt modelId="{F4024CA7-3198-4FC6-B433-E5F2D37BCD62}" type="sibTrans" cxnId="{457BCC43-60BD-4CF1-B7CF-C60C959C0437}">
      <dgm:prSet/>
      <dgm:spPr/>
      <dgm:t>
        <a:bodyPr/>
        <a:lstStyle/>
        <a:p>
          <a:endParaRPr lang="es-CL"/>
        </a:p>
      </dgm:t>
    </dgm:pt>
    <dgm:pt modelId="{FEF93F00-19C9-4E53-97D4-C4D691BC6698}">
      <dgm:prSet custT="1"/>
      <dgm:spPr/>
      <dgm:t>
        <a:bodyPr/>
        <a:lstStyle/>
        <a:p>
          <a:r>
            <a:rPr lang="es-ES_tradnl" sz="1400" dirty="0" smtClean="0"/>
            <a:t>Familias que cuenten con Ficha de Protección Social con un máximo de 13.484 puntos.</a:t>
          </a:r>
          <a:endParaRPr lang="es-CL" sz="1400" dirty="0"/>
        </a:p>
      </dgm:t>
    </dgm:pt>
    <dgm:pt modelId="{ADF1382B-7315-4FCC-AF0D-1D5D204B298B}" type="parTrans" cxnId="{B93ED89D-5F05-40C9-942D-D6D966D5CD57}">
      <dgm:prSet/>
      <dgm:spPr/>
      <dgm:t>
        <a:bodyPr/>
        <a:lstStyle/>
        <a:p>
          <a:endParaRPr lang="es-CL"/>
        </a:p>
      </dgm:t>
    </dgm:pt>
    <dgm:pt modelId="{507EE334-A985-4B1B-8E7B-C48048DCE853}" type="sibTrans" cxnId="{B93ED89D-5F05-40C9-942D-D6D966D5CD57}">
      <dgm:prSet/>
      <dgm:spPr/>
      <dgm:t>
        <a:bodyPr/>
        <a:lstStyle/>
        <a:p>
          <a:endParaRPr lang="es-CL"/>
        </a:p>
      </dgm:t>
    </dgm:pt>
    <dgm:pt modelId="{4001EFA1-A480-41BC-8FAF-940C432BAF20}">
      <dgm:prSet custT="1"/>
      <dgm:spPr/>
      <dgm:t>
        <a:bodyPr/>
        <a:lstStyle/>
        <a:p>
          <a:r>
            <a:rPr lang="es-ES_tradnl" sz="1400" dirty="0" smtClean="0"/>
            <a:t>Subsidio </a:t>
          </a:r>
          <a:r>
            <a:rPr lang="es-CL" sz="1400" dirty="0" smtClean="0"/>
            <a:t>90 a 270 UF para casas y 95 a 350 UF para departamentos</a:t>
          </a:r>
          <a:endParaRPr lang="es-CL" sz="1400" dirty="0"/>
        </a:p>
      </dgm:t>
    </dgm:pt>
    <dgm:pt modelId="{7BD5D9CD-19F1-4294-B2F5-8470779247FD}" type="parTrans" cxnId="{D4659075-DA6A-4CDE-B109-8CFD9898C14E}">
      <dgm:prSet/>
      <dgm:spPr/>
      <dgm:t>
        <a:bodyPr/>
        <a:lstStyle/>
        <a:p>
          <a:endParaRPr lang="es-CL"/>
        </a:p>
      </dgm:t>
    </dgm:pt>
    <dgm:pt modelId="{B3C32AF7-9381-486D-A294-D967C17C6262}" type="sibTrans" cxnId="{D4659075-DA6A-4CDE-B109-8CFD9898C14E}">
      <dgm:prSet/>
      <dgm:spPr/>
      <dgm:t>
        <a:bodyPr/>
        <a:lstStyle/>
        <a:p>
          <a:endParaRPr lang="es-CL"/>
        </a:p>
      </dgm:t>
    </dgm:pt>
    <dgm:pt modelId="{D32B379C-38BD-44FC-BA0E-E3C227E1C69A}">
      <dgm:prSet custT="1"/>
      <dgm:spPr/>
      <dgm:t>
        <a:bodyPr/>
        <a:lstStyle/>
        <a:p>
          <a:r>
            <a:rPr lang="es-ES_tradnl" sz="1400" dirty="0" smtClean="0"/>
            <a:t>Ahorro mínimo 5 Uf</a:t>
          </a:r>
          <a:endParaRPr lang="es-CL" sz="1400" dirty="0"/>
        </a:p>
      </dgm:t>
    </dgm:pt>
    <dgm:pt modelId="{10D09AAB-D6F4-462B-A7AD-EE3D02FFD23E}" type="parTrans" cxnId="{63E03A96-3A54-43D9-9E5A-D022ADE998FA}">
      <dgm:prSet/>
      <dgm:spPr/>
      <dgm:t>
        <a:bodyPr/>
        <a:lstStyle/>
        <a:p>
          <a:endParaRPr lang="es-CL"/>
        </a:p>
      </dgm:t>
    </dgm:pt>
    <dgm:pt modelId="{B4BB7091-92FE-416C-9B7B-4113FA822E91}" type="sibTrans" cxnId="{63E03A96-3A54-43D9-9E5A-D022ADE998FA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2A99F2-3991-4D20-B22C-C6D6CED40C89}" type="pres">
      <dgm:prSet presAssocID="{C26CE1AE-3854-48CE-AE00-C6469221A2BC}" presName="linNode" presStyleCnt="0"/>
      <dgm:spPr/>
    </dgm:pt>
    <dgm:pt modelId="{EF43CD72-2859-4DAA-A512-F9B75AE3E72B}" type="pres">
      <dgm:prSet presAssocID="{C26CE1AE-3854-48CE-AE00-C6469221A2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244D30-5EEA-417C-A0BE-9CE33BFBB596}" type="pres">
      <dgm:prSet presAssocID="{C26CE1AE-3854-48CE-AE00-C6469221A2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791E60-1900-4D95-92E2-5A5AAA1E3829}" type="pres">
      <dgm:prSet presAssocID="{6CE046CD-0472-40C6-80B3-F3C0C983B719}" presName="sp" presStyleCnt="0"/>
      <dgm:spPr/>
    </dgm:pt>
    <dgm:pt modelId="{95137851-2F2F-4FA8-8BCA-2353214BB760}" type="pres">
      <dgm:prSet presAssocID="{B8BD283D-A1C5-4FC5-8E63-4A0CA9335AD1}" presName="linNode" presStyleCnt="0"/>
      <dgm:spPr/>
    </dgm:pt>
    <dgm:pt modelId="{AF2C5763-D672-4474-994F-24B93BF97D8B}" type="pres">
      <dgm:prSet presAssocID="{B8BD283D-A1C5-4FC5-8E63-4A0CA9335AD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F697B6-5D07-466F-B9AC-A8ED34B90985}" type="pres">
      <dgm:prSet presAssocID="{B8BD283D-A1C5-4FC5-8E63-4A0CA9335AD1}" presName="descendantText" presStyleLbl="alignAccFollowNode1" presStyleIdx="1" presStyleCnt="3" custScaleY="13009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34FB363-055A-41F0-AE6C-7F895F70A13F}" type="pres">
      <dgm:prSet presAssocID="{6DC53A16-2EB5-4AAA-A144-4C1DF2C8FAE9}" presName="sp" presStyleCnt="0"/>
      <dgm:spPr/>
    </dgm:pt>
    <dgm:pt modelId="{76835DF8-F517-4C64-8A47-73E4D26B4F02}" type="pres">
      <dgm:prSet presAssocID="{7140EF90-9ED1-44E9-945C-330BFB90CF55}" presName="linNode" presStyleCnt="0"/>
      <dgm:spPr/>
    </dgm:pt>
    <dgm:pt modelId="{3B6D868C-262D-4910-A71F-E0AF336128EF}" type="pres">
      <dgm:prSet presAssocID="{7140EF90-9ED1-44E9-945C-330BFB90CF5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0D16E6E-3FB0-4B35-A8DA-8405E3AC9C4A}" type="pres">
      <dgm:prSet presAssocID="{7140EF90-9ED1-44E9-945C-330BFB90CF55}" presName="descendantText" presStyleLbl="alignAccFollowNode1" presStyleIdx="2" presStyleCnt="3" custScaleY="1443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B680175-AAC7-4655-AAAB-B3C5504A6B42}" type="presOf" srcId="{B8BD283D-A1C5-4FC5-8E63-4A0CA9335AD1}" destId="{AF2C5763-D672-4474-994F-24B93BF97D8B}" srcOrd="0" destOrd="0" presId="urn:microsoft.com/office/officeart/2005/8/layout/vList5"/>
    <dgm:cxn modelId="{8359B7C7-78AA-4E69-BA22-AA34F88814A8}" srcId="{C26CE1AE-3854-48CE-AE00-C6469221A2BC}" destId="{165B55A8-1945-472B-98DB-51B3966ED9FF}" srcOrd="2" destOrd="0" parTransId="{35C92678-EBDB-47BE-A64C-300FEBF9F887}" sibTransId="{EF91270C-7C05-41A9-8083-0198640AB92F}"/>
    <dgm:cxn modelId="{E36E866F-C034-4872-ADA1-EC0612C43896}" srcId="{B8BD283D-A1C5-4FC5-8E63-4A0CA9335AD1}" destId="{E2D1AFC2-926A-46CE-8756-DB5FF8B5ACEC}" srcOrd="2" destOrd="0" parTransId="{6A6C3257-A914-457A-B209-341AA8BC1B4E}" sibTransId="{F26E133E-181C-4B59-ABE6-54654ACC3946}"/>
    <dgm:cxn modelId="{D4659075-DA6A-4CDE-B109-8CFD9898C14E}" srcId="{7140EF90-9ED1-44E9-945C-330BFB90CF55}" destId="{4001EFA1-A480-41BC-8FAF-940C432BAF20}" srcOrd="2" destOrd="0" parTransId="{7BD5D9CD-19F1-4294-B2F5-8470779247FD}" sibTransId="{B3C32AF7-9381-486D-A294-D967C17C6262}"/>
    <dgm:cxn modelId="{FE6B59DC-0181-46D5-97E3-9B0D26B4F4C3}" srcId="{31B72D75-A301-43BE-880C-B1B6024177D7}" destId="{3626173B-52D5-4A78-B9F1-8AB3B15A98D6}" srcOrd="1" destOrd="0" parTransId="{24DD87AE-3DE0-467A-8964-B0B19F75CDC8}" sibTransId="{04C79312-6FC2-45F0-8DE9-BF7B863FEAD7}"/>
    <dgm:cxn modelId="{743A157E-E554-4C6C-9201-B5A7B6289D91}" srcId="{3423BDA6-9A21-426F-A1BE-A6B2D1793118}" destId="{B8BD283D-A1C5-4FC5-8E63-4A0CA9335AD1}" srcOrd="1" destOrd="0" parTransId="{808D1452-0DE2-4E38-BE2F-DDA1770A4540}" sibTransId="{6DC53A16-2EB5-4AAA-A144-4C1DF2C8FAE9}"/>
    <dgm:cxn modelId="{8BF02473-0C5C-41FB-B23D-04372143F077}" srcId="{D770CF65-9032-4446-AA03-4CED56F7C228}" destId="{D1AEB0C4-A05A-4A49-BC7B-AB006ED049BF}" srcOrd="0" destOrd="0" parTransId="{224C3515-1709-4B87-8ADC-CEE084B3705D}" sibTransId="{B4960E78-C22C-4D9A-952A-29341388CC60}"/>
    <dgm:cxn modelId="{1D5D21C0-C959-4EB1-80B4-AB5A1B109B5A}" type="presOf" srcId="{4001EFA1-A480-41BC-8FAF-940C432BAF20}" destId="{00D16E6E-3FB0-4B35-A8DA-8405E3AC9C4A}" srcOrd="0" destOrd="5" presId="urn:microsoft.com/office/officeart/2005/8/layout/vList5"/>
    <dgm:cxn modelId="{77E82F92-6324-4695-BEDE-DC701D001D62}" srcId="{7140EF90-9ED1-44E9-945C-330BFB90CF55}" destId="{6ECEC6D8-B100-4F09-A2AF-E30A0DE3AD70}" srcOrd="0" destOrd="0" parTransId="{18AEC3FB-DA6F-47C7-8830-398504DA9B29}" sibTransId="{C21357FC-C948-4330-9465-B6BB8DA077BB}"/>
    <dgm:cxn modelId="{6389A8B8-D1BE-497F-83F7-D30322F43FCA}" type="presOf" srcId="{FEF93F00-19C9-4E53-97D4-C4D691BC6698}" destId="{00D16E6E-3FB0-4B35-A8DA-8405E3AC9C4A}" srcOrd="0" destOrd="3" presId="urn:microsoft.com/office/officeart/2005/8/layout/vList5"/>
    <dgm:cxn modelId="{C8EE3C85-1140-45EA-93AA-F9222407973C}" type="presOf" srcId="{7140EF90-9ED1-44E9-945C-330BFB90CF55}" destId="{3B6D868C-262D-4910-A71F-E0AF336128EF}" srcOrd="0" destOrd="0" presId="urn:microsoft.com/office/officeart/2005/8/layout/vList5"/>
    <dgm:cxn modelId="{CADC6AFF-DCCA-4295-8407-A0069CFF3C93}" type="presOf" srcId="{31B72D75-A301-43BE-880C-B1B6024177D7}" destId="{AF244D30-5EEA-417C-A0BE-9CE33BFBB596}" srcOrd="0" destOrd="0" presId="urn:microsoft.com/office/officeart/2005/8/layout/vList5"/>
    <dgm:cxn modelId="{4CA7BF34-B17A-4DCD-9F51-B7127E435E7B}" srcId="{B8BD283D-A1C5-4FC5-8E63-4A0CA9335AD1}" destId="{087687B0-2191-48A7-B4CF-28E1F69E7E30}" srcOrd="1" destOrd="0" parTransId="{0FB1A42B-E23C-40E5-BBB5-20F8C0C3ACF7}" sibTransId="{3D85EEC4-1720-4A03-8906-0483400521B5}"/>
    <dgm:cxn modelId="{714129BE-A7B1-45E2-A494-03261E619BAB}" type="presOf" srcId="{D770CF65-9032-4446-AA03-4CED56F7C228}" destId="{D7F697B6-5D07-466F-B9AC-A8ED34B90985}" srcOrd="0" destOrd="0" presId="urn:microsoft.com/office/officeart/2005/8/layout/vList5"/>
    <dgm:cxn modelId="{9ECEF9A2-5C66-4093-B301-45B0E0ECD38E}" type="presOf" srcId="{EE6D3A9D-F846-4E60-BF92-7103EB3B98EE}" destId="{D7F697B6-5D07-466F-B9AC-A8ED34B90985}" srcOrd="0" destOrd="2" presId="urn:microsoft.com/office/officeart/2005/8/layout/vList5"/>
    <dgm:cxn modelId="{279B4EF9-D34A-47EA-88C4-F9C129DC1F63}" type="presOf" srcId="{E2D1AFC2-926A-46CE-8756-DB5FF8B5ACEC}" destId="{D7F697B6-5D07-466F-B9AC-A8ED34B90985}" srcOrd="0" destOrd="5" presId="urn:microsoft.com/office/officeart/2005/8/layout/vList5"/>
    <dgm:cxn modelId="{33C40528-7E7D-4BAB-BAC7-65121BDA17A2}" type="presOf" srcId="{087687B0-2191-48A7-B4CF-28E1F69E7E30}" destId="{D7F697B6-5D07-466F-B9AC-A8ED34B90985}" srcOrd="0" destOrd="4" presId="urn:microsoft.com/office/officeart/2005/8/layout/vList5"/>
    <dgm:cxn modelId="{4F644A2D-163C-4739-AD0A-D7C80DB0E6E8}" type="presOf" srcId="{C26CE1AE-3854-48CE-AE00-C6469221A2BC}" destId="{EF43CD72-2859-4DAA-A512-F9B75AE3E72B}" srcOrd="0" destOrd="0" presId="urn:microsoft.com/office/officeart/2005/8/layout/vList5"/>
    <dgm:cxn modelId="{5E3A805C-EA7F-45B7-B662-9A970A3EEC94}" srcId="{D770CF65-9032-4446-AA03-4CED56F7C228}" destId="{CE85A1E9-EFFD-4A7B-A86A-5BD2362961B5}" srcOrd="2" destOrd="0" parTransId="{F14DD82B-1E1E-4AFA-A106-D9232215CB82}" sibTransId="{03220C4D-2DC9-417B-8C3A-83B9CB9A5AE7}"/>
    <dgm:cxn modelId="{AC33153A-AEB0-4136-B5D8-D8C7CD2485F3}" srcId="{B8BD283D-A1C5-4FC5-8E63-4A0CA9335AD1}" destId="{D770CF65-9032-4446-AA03-4CED56F7C228}" srcOrd="0" destOrd="0" parTransId="{7A7CF201-6C78-4652-B0A9-AC8816912084}" sibTransId="{A3936D57-4007-4057-A9AA-EAAF19E34521}"/>
    <dgm:cxn modelId="{AA4CED63-451F-4268-B0FC-D247DEBCD502}" type="presOf" srcId="{6ECEC6D8-B100-4F09-A2AF-E30A0DE3AD70}" destId="{00D16E6E-3FB0-4B35-A8DA-8405E3AC9C4A}" srcOrd="0" destOrd="0" presId="urn:microsoft.com/office/officeart/2005/8/layout/vList5"/>
    <dgm:cxn modelId="{5320AAA1-CC52-422E-873F-A97F805BFA9A}" type="presOf" srcId="{3423BDA6-9A21-426F-A1BE-A6B2D1793118}" destId="{BB8DA001-B432-4D37-B213-6AEF898F4DBB}" srcOrd="0" destOrd="0" presId="urn:microsoft.com/office/officeart/2005/8/layout/vList5"/>
    <dgm:cxn modelId="{B93ED89D-5F05-40C9-942D-D6D966D5CD57}" srcId="{6ECEC6D8-B100-4F09-A2AF-E30A0DE3AD70}" destId="{FEF93F00-19C9-4E53-97D4-C4D691BC6698}" srcOrd="2" destOrd="0" parTransId="{ADF1382B-7315-4FCC-AF0D-1D5D204B298B}" sibTransId="{507EE334-A985-4B1B-8E7B-C48048DCE853}"/>
    <dgm:cxn modelId="{C2D4A11D-7F1F-42DF-BD3F-4151F30D0A70}" type="presOf" srcId="{165B55A8-1945-472B-98DB-51B3966ED9FF}" destId="{AF244D30-5EEA-417C-A0BE-9CE33BFBB596}" srcOrd="0" destOrd="4" presId="urn:microsoft.com/office/officeart/2005/8/layout/vList5"/>
    <dgm:cxn modelId="{B812CCDB-49F9-445F-BF9E-D8A140A9CFEA}" type="presOf" srcId="{0E0581B1-EF80-4D74-84C6-36F3EB6B3A42}" destId="{00D16E6E-3FB0-4B35-A8DA-8405E3AC9C4A}" srcOrd="0" destOrd="1" presId="urn:microsoft.com/office/officeart/2005/8/layout/vList5"/>
    <dgm:cxn modelId="{F410C2EA-AB2A-4621-A61F-A62D5B54410D}" srcId="{D770CF65-9032-4446-AA03-4CED56F7C228}" destId="{EE6D3A9D-F846-4E60-BF92-7103EB3B98EE}" srcOrd="1" destOrd="0" parTransId="{9784EE4B-5804-4F8B-BE2D-AF89EA058685}" sibTransId="{15BD88ED-E2AB-4AA1-A91F-E081A2C9FD20}"/>
    <dgm:cxn modelId="{D856F501-2D0B-4A6B-A6C2-943FB853BCBC}" srcId="{31B72D75-A301-43BE-880C-B1B6024177D7}" destId="{D83B702A-61D3-490F-B7A8-5433D8557260}" srcOrd="0" destOrd="0" parTransId="{D5D7F20F-1AF4-4B19-BEB1-A71742C3FB44}" sibTransId="{76C01FCD-C55A-4CA6-A78B-F9CEF88E069B}"/>
    <dgm:cxn modelId="{DF508FB0-6AAD-4979-A6B0-6FCBC1860311}" srcId="{3423BDA6-9A21-426F-A1BE-A6B2D1793118}" destId="{C26CE1AE-3854-48CE-AE00-C6469221A2BC}" srcOrd="0" destOrd="0" parTransId="{74F043FB-D03C-40F1-BD66-4FFAC0AD4D00}" sibTransId="{6CE046CD-0472-40C6-80B3-F3C0C983B719}"/>
    <dgm:cxn modelId="{6AD60342-E7AA-4426-82FB-1357719FC907}" srcId="{C26CE1AE-3854-48CE-AE00-C6469221A2BC}" destId="{31B72D75-A301-43BE-880C-B1B6024177D7}" srcOrd="0" destOrd="0" parTransId="{53117F83-29BF-4279-B65B-1B49B02AA9F1}" sibTransId="{F2B7A529-3042-417F-A064-C2571A9D8822}"/>
    <dgm:cxn modelId="{B08CA661-F867-4C11-83E3-36A3DCF0520F}" srcId="{3423BDA6-9A21-426F-A1BE-A6B2D1793118}" destId="{7140EF90-9ED1-44E9-945C-330BFB90CF55}" srcOrd="2" destOrd="0" parTransId="{93F75436-E515-4365-B230-BA96AFCD258D}" sibTransId="{6B8E9021-16A6-4AF5-8CC3-0918C020F1E2}"/>
    <dgm:cxn modelId="{DA80B598-3617-4B60-87FF-B2823EF877EA}" type="presOf" srcId="{6CA0D774-497E-4628-8141-7C7642E65CA7}" destId="{00D16E6E-3FB0-4B35-A8DA-8405E3AC9C4A}" srcOrd="0" destOrd="2" presId="urn:microsoft.com/office/officeart/2005/8/layout/vList5"/>
    <dgm:cxn modelId="{8EC298E0-732A-41CF-A108-FC12DC018D4E}" type="presOf" srcId="{E0D8405F-98B9-41DA-9713-934DBA264BF7}" destId="{AF244D30-5EEA-417C-A0BE-9CE33BFBB596}" srcOrd="0" destOrd="3" presId="urn:microsoft.com/office/officeart/2005/8/layout/vList5"/>
    <dgm:cxn modelId="{52840998-6125-4656-A9ED-A7651FE1B6B9}" srcId="{6ECEC6D8-B100-4F09-A2AF-E30A0DE3AD70}" destId="{0E0581B1-EF80-4D74-84C6-36F3EB6B3A42}" srcOrd="0" destOrd="0" parTransId="{F2671EB9-53A0-4042-9592-83967DA4C4DB}" sibTransId="{0A97B7E2-1BB2-4937-A190-24EC42AD096A}"/>
    <dgm:cxn modelId="{457BCC43-60BD-4CF1-B7CF-C60C959C0437}" srcId="{6ECEC6D8-B100-4F09-A2AF-E30A0DE3AD70}" destId="{6CA0D774-497E-4628-8141-7C7642E65CA7}" srcOrd="1" destOrd="0" parTransId="{2474CFF3-DC8B-42E4-8AB8-5D54B1FAD1C0}" sibTransId="{F4024CA7-3198-4FC6-B433-E5F2D37BCD62}"/>
    <dgm:cxn modelId="{0B3E599D-CB80-4486-A35F-82DB1275F7F4}" srcId="{C26CE1AE-3854-48CE-AE00-C6469221A2BC}" destId="{E0D8405F-98B9-41DA-9713-934DBA264BF7}" srcOrd="1" destOrd="0" parTransId="{BD172650-A9E6-4EFB-8911-5AFB76B339F6}" sibTransId="{DA41B6CA-0160-4865-AE0C-3764981FC388}"/>
    <dgm:cxn modelId="{D712C78B-67FB-4AA9-B951-71098D9FB821}" type="presOf" srcId="{D1AEB0C4-A05A-4A49-BC7B-AB006ED049BF}" destId="{D7F697B6-5D07-466F-B9AC-A8ED34B90985}" srcOrd="0" destOrd="1" presId="urn:microsoft.com/office/officeart/2005/8/layout/vList5"/>
    <dgm:cxn modelId="{E1663A2F-73E4-429B-99C4-DEF91CD28E84}" type="presOf" srcId="{D32B379C-38BD-44FC-BA0E-E3C227E1C69A}" destId="{00D16E6E-3FB0-4B35-A8DA-8405E3AC9C4A}" srcOrd="0" destOrd="4" presId="urn:microsoft.com/office/officeart/2005/8/layout/vList5"/>
    <dgm:cxn modelId="{E2028271-A51B-4D7A-A270-4AD5DCAD99CC}" type="presOf" srcId="{3626173B-52D5-4A78-B9F1-8AB3B15A98D6}" destId="{AF244D30-5EEA-417C-A0BE-9CE33BFBB596}" srcOrd="0" destOrd="2" presId="urn:microsoft.com/office/officeart/2005/8/layout/vList5"/>
    <dgm:cxn modelId="{63E03A96-3A54-43D9-9E5A-D022ADE998FA}" srcId="{7140EF90-9ED1-44E9-945C-330BFB90CF55}" destId="{D32B379C-38BD-44FC-BA0E-E3C227E1C69A}" srcOrd="1" destOrd="0" parTransId="{10D09AAB-D6F4-462B-A7AD-EE3D02FFD23E}" sibTransId="{B4BB7091-92FE-416C-9B7B-4113FA822E91}"/>
    <dgm:cxn modelId="{D99A95DF-D981-4E26-8E5A-2A6E27F3EC15}" type="presOf" srcId="{CE85A1E9-EFFD-4A7B-A86A-5BD2362961B5}" destId="{D7F697B6-5D07-466F-B9AC-A8ED34B90985}" srcOrd="0" destOrd="3" presId="urn:microsoft.com/office/officeart/2005/8/layout/vList5"/>
    <dgm:cxn modelId="{49027490-F960-428C-99D8-CB4754C5042F}" type="presOf" srcId="{D83B702A-61D3-490F-B7A8-5433D8557260}" destId="{AF244D30-5EEA-417C-A0BE-9CE33BFBB596}" srcOrd="0" destOrd="1" presId="urn:microsoft.com/office/officeart/2005/8/layout/vList5"/>
    <dgm:cxn modelId="{C5472CFC-90CE-4423-9DD0-535F76A25F08}" type="presParOf" srcId="{BB8DA001-B432-4D37-B213-6AEF898F4DBB}" destId="{C72A99F2-3991-4D20-B22C-C6D6CED40C89}" srcOrd="0" destOrd="0" presId="urn:microsoft.com/office/officeart/2005/8/layout/vList5"/>
    <dgm:cxn modelId="{A3594967-6712-4A32-9A19-E605CE015159}" type="presParOf" srcId="{C72A99F2-3991-4D20-B22C-C6D6CED40C89}" destId="{EF43CD72-2859-4DAA-A512-F9B75AE3E72B}" srcOrd="0" destOrd="0" presId="urn:microsoft.com/office/officeart/2005/8/layout/vList5"/>
    <dgm:cxn modelId="{C3196132-C8D5-4EE5-BCA9-8D6F568E9BB1}" type="presParOf" srcId="{C72A99F2-3991-4D20-B22C-C6D6CED40C89}" destId="{AF244D30-5EEA-417C-A0BE-9CE33BFBB596}" srcOrd="1" destOrd="0" presId="urn:microsoft.com/office/officeart/2005/8/layout/vList5"/>
    <dgm:cxn modelId="{AB753E34-D877-4645-B9F2-4C35ADDA6E45}" type="presParOf" srcId="{BB8DA001-B432-4D37-B213-6AEF898F4DBB}" destId="{FD791E60-1900-4D95-92E2-5A5AAA1E3829}" srcOrd="1" destOrd="0" presId="urn:microsoft.com/office/officeart/2005/8/layout/vList5"/>
    <dgm:cxn modelId="{B32CEEBB-C2B5-4F4D-8CCD-118BA4165B84}" type="presParOf" srcId="{BB8DA001-B432-4D37-B213-6AEF898F4DBB}" destId="{95137851-2F2F-4FA8-8BCA-2353214BB760}" srcOrd="2" destOrd="0" presId="urn:microsoft.com/office/officeart/2005/8/layout/vList5"/>
    <dgm:cxn modelId="{EDA9E7B7-F230-4475-8221-A1A90FB9EE50}" type="presParOf" srcId="{95137851-2F2F-4FA8-8BCA-2353214BB760}" destId="{AF2C5763-D672-4474-994F-24B93BF97D8B}" srcOrd="0" destOrd="0" presId="urn:microsoft.com/office/officeart/2005/8/layout/vList5"/>
    <dgm:cxn modelId="{929A2358-519A-48A7-BD4A-FEDF06C48A4B}" type="presParOf" srcId="{95137851-2F2F-4FA8-8BCA-2353214BB760}" destId="{D7F697B6-5D07-466F-B9AC-A8ED34B90985}" srcOrd="1" destOrd="0" presId="urn:microsoft.com/office/officeart/2005/8/layout/vList5"/>
    <dgm:cxn modelId="{F948A359-3A7C-4BFA-A2CD-925007D852FA}" type="presParOf" srcId="{BB8DA001-B432-4D37-B213-6AEF898F4DBB}" destId="{D34FB363-055A-41F0-AE6C-7F895F70A13F}" srcOrd="3" destOrd="0" presId="urn:microsoft.com/office/officeart/2005/8/layout/vList5"/>
    <dgm:cxn modelId="{5CCC4B3A-D7DD-4A04-9102-7C3336B389D8}" type="presParOf" srcId="{BB8DA001-B432-4D37-B213-6AEF898F4DBB}" destId="{76835DF8-F517-4C64-8A47-73E4D26B4F02}" srcOrd="4" destOrd="0" presId="urn:microsoft.com/office/officeart/2005/8/layout/vList5"/>
    <dgm:cxn modelId="{2CEC60C9-6A28-4D85-9E41-1E92090E8C75}" type="presParOf" srcId="{76835DF8-F517-4C64-8A47-73E4D26B4F02}" destId="{3B6D868C-262D-4910-A71F-E0AF336128EF}" srcOrd="0" destOrd="0" presId="urn:microsoft.com/office/officeart/2005/8/layout/vList5"/>
    <dgm:cxn modelId="{8C9A31FA-F856-4DC4-81ED-87DAE01DD3F0}" type="presParOf" srcId="{76835DF8-F517-4C64-8A47-73E4D26B4F02}" destId="{00D16E6E-3FB0-4B35-A8DA-8405E3AC9C4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26CE1AE-3854-48CE-AE00-C6469221A2BC}">
      <dgm:prSet custT="1"/>
      <dgm:spPr/>
      <dgm:t>
        <a:bodyPr/>
        <a:lstStyle/>
        <a:p>
          <a:r>
            <a:rPr lang="es-ES_tradnl" sz="2800" b="1" dirty="0" smtClean="0"/>
            <a:t>Fondo solidario de elección de vivienda </a:t>
          </a:r>
          <a:r>
            <a:rPr lang="es-ES_tradnl" sz="2800" b="1" dirty="0" err="1" smtClean="0"/>
            <a:t>ds</a:t>
          </a:r>
          <a:r>
            <a:rPr lang="es-ES_tradnl" sz="2800" b="1" dirty="0" smtClean="0"/>
            <a:t> 49</a:t>
          </a:r>
          <a:endParaRPr lang="es-CL" sz="2800" dirty="0"/>
        </a:p>
      </dgm:t>
    </dgm:pt>
    <dgm:pt modelId="{74F043FB-D03C-40F1-BD66-4FFAC0AD4D00}" type="parTrans" cxnId="{DF508FB0-6AAD-4979-A6B0-6FCBC1860311}">
      <dgm:prSet/>
      <dgm:spPr/>
      <dgm:t>
        <a:bodyPr/>
        <a:lstStyle/>
        <a:p>
          <a:endParaRPr lang="es-CL"/>
        </a:p>
      </dgm:t>
    </dgm:pt>
    <dgm:pt modelId="{6CE046CD-0472-40C6-80B3-F3C0C983B719}" type="sibTrans" cxnId="{DF508FB0-6AAD-4979-A6B0-6FCBC1860311}">
      <dgm:prSet/>
      <dgm:spPr/>
      <dgm:t>
        <a:bodyPr/>
        <a:lstStyle/>
        <a:p>
          <a:endParaRPr lang="es-CL"/>
        </a:p>
      </dgm:t>
    </dgm:pt>
    <dgm:pt modelId="{D83B702A-61D3-490F-B7A8-5433D8557260}">
      <dgm:prSet custT="1"/>
      <dgm:spPr/>
      <dgm:t>
        <a:bodyPr/>
        <a:lstStyle/>
        <a:p>
          <a:r>
            <a:rPr lang="es-CL" sz="1200" dirty="0" smtClean="0"/>
            <a:t>1.- Ser Chileno y mayor de 18 años *, contar con Cédula Nacional de Identidad vigente.</a:t>
          </a:r>
          <a:br>
            <a:rPr lang="es-CL" sz="1200" dirty="0" smtClean="0"/>
          </a:br>
          <a:r>
            <a:rPr lang="es-CL" sz="1200" dirty="0" smtClean="0"/>
            <a:t>2.- Contar con el ahorro mínimo exigido de </a:t>
          </a:r>
          <a:r>
            <a:rPr lang="es-CL" sz="1200" b="1" dirty="0" smtClean="0"/>
            <a:t>10 UF</a:t>
          </a:r>
          <a:r>
            <a:rPr lang="es-CL" sz="1200" dirty="0" smtClean="0"/>
            <a:t>, en una libreta de ahorro para la vivienda a nombre del postulante. </a:t>
          </a:r>
          <a:br>
            <a:rPr lang="es-CL" sz="1200" dirty="0" smtClean="0"/>
          </a:br>
          <a:r>
            <a:rPr lang="es-CL" sz="1200" dirty="0" smtClean="0"/>
            <a:t>3.- Contar con Ficha de Protección Social (FPS) vigente y tener en ella </a:t>
          </a:r>
          <a:r>
            <a:rPr lang="es-CL" sz="1200" b="1" dirty="0" smtClean="0"/>
            <a:t>un máximo de 8.500 </a:t>
          </a:r>
          <a:r>
            <a:rPr lang="es-CL" sz="1200" dirty="0" smtClean="0"/>
            <a:t>puntos de Carencia Habitacional, a excepción de las postulaciones colectivas, donde un 30% de los integrantes del grupo podrán superar esta cifra llegando hasta los 13.484 como puntaje máximo de Carencia Habitacional en la FPS.</a:t>
          </a:r>
          <a:br>
            <a:rPr lang="es-CL" sz="1200" dirty="0" smtClean="0"/>
          </a:br>
          <a:r>
            <a:rPr lang="es-CL" sz="1200" dirty="0" smtClean="0"/>
            <a:t/>
          </a:r>
          <a:br>
            <a:rPr lang="es-CL" sz="1200" dirty="0" smtClean="0"/>
          </a:br>
          <a:r>
            <a:rPr lang="es-CL" sz="1200" dirty="0" smtClean="0"/>
            <a:t>*En caso de ser extranjero deben entregar Certificado de Permanencia Definitiva que conste con una antigüedad mínima de 5 años.</a:t>
          </a:r>
          <a:endParaRPr lang="es-CL" sz="1200" dirty="0"/>
        </a:p>
      </dgm:t>
    </dgm:pt>
    <dgm:pt modelId="{D5D7F20F-1AF4-4B19-BEB1-A71742C3FB44}" type="parTrans" cxnId="{D856F501-2D0B-4A6B-A6C2-943FB853BCBC}">
      <dgm:prSet/>
      <dgm:spPr/>
      <dgm:t>
        <a:bodyPr/>
        <a:lstStyle/>
        <a:p>
          <a:endParaRPr lang="es-CL"/>
        </a:p>
      </dgm:t>
    </dgm:pt>
    <dgm:pt modelId="{76C01FCD-C55A-4CA6-A78B-F9CEF88E069B}" type="sibTrans" cxnId="{D856F501-2D0B-4A6B-A6C2-943FB853BCBC}">
      <dgm:prSet/>
      <dgm:spPr/>
      <dgm:t>
        <a:bodyPr/>
        <a:lstStyle/>
        <a:p>
          <a:endParaRPr lang="es-CL"/>
        </a:p>
      </dgm:t>
    </dgm:pt>
    <dgm:pt modelId="{B8BD283D-A1C5-4FC5-8E63-4A0CA9335AD1}">
      <dgm:prSet custT="1"/>
      <dgm:spPr/>
      <dgm:t>
        <a:bodyPr/>
        <a:lstStyle/>
        <a:p>
          <a:r>
            <a:rPr lang="es-CL" sz="3600" dirty="0" smtClean="0"/>
            <a:t>Condominio Social</a:t>
          </a:r>
          <a:endParaRPr lang="es-CL" sz="3600" dirty="0"/>
        </a:p>
      </dgm:t>
    </dgm:pt>
    <dgm:pt modelId="{808D1452-0DE2-4E38-BE2F-DDA1770A4540}" type="parTrans" cxnId="{743A157E-E554-4C6C-9201-B5A7B6289D91}">
      <dgm:prSet/>
      <dgm:spPr/>
      <dgm:t>
        <a:bodyPr/>
        <a:lstStyle/>
        <a:p>
          <a:endParaRPr lang="es-CL"/>
        </a:p>
      </dgm:t>
    </dgm:pt>
    <dgm:pt modelId="{6DC53A16-2EB5-4AAA-A144-4C1DF2C8FAE9}" type="sibTrans" cxnId="{743A157E-E554-4C6C-9201-B5A7B6289D91}">
      <dgm:prSet/>
      <dgm:spPr/>
      <dgm:t>
        <a:bodyPr/>
        <a:lstStyle/>
        <a:p>
          <a:endParaRPr lang="es-CL"/>
        </a:p>
      </dgm:t>
    </dgm:pt>
    <dgm:pt modelId="{D770CF65-9032-4446-AA03-4CED56F7C228}">
      <dgm:prSet custT="1"/>
      <dgm:spPr/>
      <dgm:t>
        <a:bodyPr/>
        <a:lstStyle/>
        <a:p>
          <a:r>
            <a:rPr lang="es-ES_tradnl" sz="1200" dirty="0" smtClean="0"/>
            <a:t>Requisitos</a:t>
          </a:r>
          <a:endParaRPr lang="es-CL" sz="1200" dirty="0"/>
        </a:p>
      </dgm:t>
    </dgm:pt>
    <dgm:pt modelId="{7A7CF201-6C78-4652-B0A9-AC8816912084}" type="parTrans" cxnId="{AC33153A-AEB0-4136-B5D8-D8C7CD2485F3}">
      <dgm:prSet/>
      <dgm:spPr/>
      <dgm:t>
        <a:bodyPr/>
        <a:lstStyle/>
        <a:p>
          <a:endParaRPr lang="es-CL"/>
        </a:p>
      </dgm:t>
    </dgm:pt>
    <dgm:pt modelId="{A3936D57-4007-4057-A9AA-EAAF19E34521}" type="sibTrans" cxnId="{AC33153A-AEB0-4136-B5D8-D8C7CD2485F3}">
      <dgm:prSet/>
      <dgm:spPr/>
      <dgm:t>
        <a:bodyPr/>
        <a:lstStyle/>
        <a:p>
          <a:endParaRPr lang="es-CL"/>
        </a:p>
      </dgm:t>
    </dgm:pt>
    <dgm:pt modelId="{087687B0-2191-48A7-B4CF-28E1F69E7E30}">
      <dgm:prSet custT="1"/>
      <dgm:spPr/>
      <dgm:t>
        <a:bodyPr/>
        <a:lstStyle/>
        <a:p>
          <a:r>
            <a:rPr lang="es-ES_tradnl" sz="1200" dirty="0" smtClean="0"/>
            <a:t>Ahorro mínimo 1 uf </a:t>
          </a:r>
          <a:endParaRPr lang="es-CL" sz="1200" dirty="0"/>
        </a:p>
      </dgm:t>
    </dgm:pt>
    <dgm:pt modelId="{0FB1A42B-E23C-40E5-BBB5-20F8C0C3ACF7}" type="parTrans" cxnId="{4CA7BF34-B17A-4DCD-9F51-B7127E435E7B}">
      <dgm:prSet/>
      <dgm:spPr/>
      <dgm:t>
        <a:bodyPr/>
        <a:lstStyle/>
        <a:p>
          <a:endParaRPr lang="es-CL"/>
        </a:p>
      </dgm:t>
    </dgm:pt>
    <dgm:pt modelId="{3D85EEC4-1720-4A03-8906-0483400521B5}" type="sibTrans" cxnId="{4CA7BF34-B17A-4DCD-9F51-B7127E435E7B}">
      <dgm:prSet/>
      <dgm:spPr/>
      <dgm:t>
        <a:bodyPr/>
        <a:lstStyle/>
        <a:p>
          <a:endParaRPr lang="es-CL"/>
        </a:p>
      </dgm:t>
    </dgm:pt>
    <dgm:pt modelId="{E2D1AFC2-926A-46CE-8756-DB5FF8B5ACEC}">
      <dgm:prSet custT="1"/>
      <dgm:spPr/>
      <dgm:t>
        <a:bodyPr/>
        <a:lstStyle/>
        <a:p>
          <a:r>
            <a:rPr lang="es-ES_tradnl" sz="1200" dirty="0" smtClean="0"/>
            <a:t>Monto subsidio: 65 a 80 UF</a:t>
          </a:r>
          <a:endParaRPr lang="es-CL" sz="1200" dirty="0"/>
        </a:p>
      </dgm:t>
    </dgm:pt>
    <dgm:pt modelId="{6A6C3257-A914-457A-B209-341AA8BC1B4E}" type="parTrans" cxnId="{E36E866F-C034-4872-ADA1-EC0612C43896}">
      <dgm:prSet/>
      <dgm:spPr/>
      <dgm:t>
        <a:bodyPr/>
        <a:lstStyle/>
        <a:p>
          <a:endParaRPr lang="es-CL"/>
        </a:p>
      </dgm:t>
    </dgm:pt>
    <dgm:pt modelId="{F26E133E-181C-4B59-ABE6-54654ACC3946}" type="sibTrans" cxnId="{E36E866F-C034-4872-ADA1-EC0612C43896}">
      <dgm:prSet/>
      <dgm:spPr/>
      <dgm:t>
        <a:bodyPr/>
        <a:lstStyle/>
        <a:p>
          <a:endParaRPr lang="es-CL"/>
        </a:p>
      </dgm:t>
    </dgm:pt>
    <dgm:pt modelId="{31B72D75-A301-43BE-880C-B1B6024177D7}">
      <dgm:prSet custT="1"/>
      <dgm:spPr/>
      <dgm:t>
        <a:bodyPr/>
        <a:lstStyle/>
        <a:p>
          <a:r>
            <a:rPr lang="es-CL" sz="1200" dirty="0" smtClean="0"/>
            <a:t>Requisitos:</a:t>
          </a:r>
          <a:endParaRPr lang="es-CL" sz="1200" dirty="0"/>
        </a:p>
      </dgm:t>
    </dgm:pt>
    <dgm:pt modelId="{53117F83-29BF-4279-B65B-1B49B02AA9F1}" type="parTrans" cxnId="{6AD60342-E7AA-4426-82FB-1357719FC907}">
      <dgm:prSet/>
      <dgm:spPr/>
      <dgm:t>
        <a:bodyPr/>
        <a:lstStyle/>
        <a:p>
          <a:endParaRPr lang="es-CL"/>
        </a:p>
      </dgm:t>
    </dgm:pt>
    <dgm:pt modelId="{F2B7A529-3042-417F-A064-C2571A9D8822}" type="sibTrans" cxnId="{6AD60342-E7AA-4426-82FB-1357719FC907}">
      <dgm:prSet/>
      <dgm:spPr/>
      <dgm:t>
        <a:bodyPr/>
        <a:lstStyle/>
        <a:p>
          <a:endParaRPr lang="es-CL"/>
        </a:p>
      </dgm:t>
    </dgm:pt>
    <dgm:pt modelId="{D1AEB0C4-A05A-4A49-BC7B-AB006ED049BF}">
      <dgm:prSet custT="1"/>
      <dgm:spPr/>
      <dgm:t>
        <a:bodyPr/>
        <a:lstStyle/>
        <a:p>
          <a:r>
            <a:rPr lang="es-CL" sz="1200" b="1" dirty="0" smtClean="0"/>
            <a:t>1 </a:t>
          </a:r>
          <a:r>
            <a:rPr lang="es-CL" sz="1200" dirty="0" smtClean="0"/>
            <a:t>Pueden postular </a:t>
          </a:r>
          <a:r>
            <a:rPr lang="es-CL" sz="1200" b="1" dirty="0" smtClean="0"/>
            <a:t>Propietarios y Residentes </a:t>
          </a:r>
          <a:r>
            <a:rPr lang="es-CL" sz="1200" dirty="0" smtClean="0"/>
            <a:t>(arrendatarios y asignatarios) que cuente con </a:t>
          </a:r>
          <a:r>
            <a:rPr lang="es-CL" sz="1200" b="1" dirty="0" smtClean="0"/>
            <a:t>FPS </a:t>
          </a:r>
          <a:r>
            <a:rPr lang="es-CL" sz="1200" dirty="0" smtClean="0"/>
            <a:t>sin considerar su puntaje o comuna de aplicación (a espera de Resolución en DIJUR). </a:t>
          </a:r>
          <a:endParaRPr lang="es-CL" sz="1200" dirty="0"/>
        </a:p>
      </dgm:t>
    </dgm:pt>
    <dgm:pt modelId="{224C3515-1709-4B87-8ADC-CEE084B3705D}" type="parTrans" cxnId="{8BF02473-0C5C-41FB-B23D-04372143F077}">
      <dgm:prSet/>
      <dgm:spPr/>
      <dgm:t>
        <a:bodyPr/>
        <a:lstStyle/>
        <a:p>
          <a:endParaRPr lang="es-CL"/>
        </a:p>
      </dgm:t>
    </dgm:pt>
    <dgm:pt modelId="{B4960E78-C22C-4D9A-952A-29341388CC60}" type="sibTrans" cxnId="{8BF02473-0C5C-41FB-B23D-04372143F077}">
      <dgm:prSet/>
      <dgm:spPr/>
      <dgm:t>
        <a:bodyPr/>
        <a:lstStyle/>
        <a:p>
          <a:endParaRPr lang="es-CL"/>
        </a:p>
      </dgm:t>
    </dgm:pt>
    <dgm:pt modelId="{19EEACF5-362B-4C93-AF62-18D6D6BC0070}">
      <dgm:prSet custT="1"/>
      <dgm:spPr/>
      <dgm:t>
        <a:bodyPr/>
        <a:lstStyle/>
        <a:p>
          <a:r>
            <a:rPr lang="es-CL" sz="1200" b="1" dirty="0" smtClean="0"/>
            <a:t>2 Propietarios</a:t>
          </a:r>
          <a:r>
            <a:rPr lang="es-CL" sz="1200" dirty="0" smtClean="0"/>
            <a:t> con más de una vivienda Si son en el mismo conjunto sólo puede postular una propiedad y sus arrendatarios. </a:t>
          </a:r>
          <a:endParaRPr lang="es-CL" sz="1200" dirty="0"/>
        </a:p>
      </dgm:t>
    </dgm:pt>
    <dgm:pt modelId="{005110EB-7F41-47BF-9294-C099F131E957}" type="parTrans" cxnId="{DF2CABBB-0D17-4D69-AB0E-53CA1B95CF4D}">
      <dgm:prSet/>
      <dgm:spPr/>
      <dgm:t>
        <a:bodyPr/>
        <a:lstStyle/>
        <a:p>
          <a:endParaRPr lang="es-CL"/>
        </a:p>
      </dgm:t>
    </dgm:pt>
    <dgm:pt modelId="{3450E6EA-0874-43E2-A9F6-7F804522D21E}" type="sibTrans" cxnId="{DF2CABBB-0D17-4D69-AB0E-53CA1B95CF4D}">
      <dgm:prSet/>
      <dgm:spPr/>
      <dgm:t>
        <a:bodyPr/>
        <a:lstStyle/>
        <a:p>
          <a:endParaRPr lang="es-CL"/>
        </a:p>
      </dgm:t>
    </dgm:pt>
    <dgm:pt modelId="{FE4CA43A-892B-4FB0-823D-8A116151D46D}">
      <dgm:prSet custT="1"/>
      <dgm:spPr/>
      <dgm:t>
        <a:bodyPr/>
        <a:lstStyle/>
        <a:p>
          <a:r>
            <a:rPr lang="es-CL" sz="1200" b="1" smtClean="0"/>
            <a:t>3 Arrendatarios: </a:t>
          </a:r>
          <a:endParaRPr lang="es-CL" sz="1200"/>
        </a:p>
      </dgm:t>
    </dgm:pt>
    <dgm:pt modelId="{785A95C8-49DA-45A2-A6BE-429DDE14D338}" type="parTrans" cxnId="{BEAE0BBC-521A-4674-9656-3CDAEB853A7F}">
      <dgm:prSet/>
      <dgm:spPr/>
      <dgm:t>
        <a:bodyPr/>
        <a:lstStyle/>
        <a:p>
          <a:endParaRPr lang="es-CL"/>
        </a:p>
      </dgm:t>
    </dgm:pt>
    <dgm:pt modelId="{A92E7C2E-4430-4F62-9765-DEAF927AA2C2}" type="sibTrans" cxnId="{BEAE0BBC-521A-4674-9656-3CDAEB853A7F}">
      <dgm:prSet/>
      <dgm:spPr/>
      <dgm:t>
        <a:bodyPr/>
        <a:lstStyle/>
        <a:p>
          <a:endParaRPr lang="es-CL"/>
        </a:p>
      </dgm:t>
    </dgm:pt>
    <dgm:pt modelId="{6F0D9272-048C-4333-8A74-20C61AB605E8}">
      <dgm:prSet custT="1"/>
      <dgm:spPr/>
      <dgm:t>
        <a:bodyPr/>
        <a:lstStyle/>
        <a:p>
          <a:r>
            <a:rPr lang="es-CL" sz="1200" smtClean="0"/>
            <a:t>•Contrato de arriendo, o </a:t>
          </a:r>
          <a:endParaRPr lang="es-CL" sz="1200"/>
        </a:p>
      </dgm:t>
    </dgm:pt>
    <dgm:pt modelId="{3B8EC9BC-C606-46EB-A018-42832DAF549A}" type="parTrans" cxnId="{5E485D25-7BE5-4652-B8E1-2F72717E9BF4}">
      <dgm:prSet/>
      <dgm:spPr/>
      <dgm:t>
        <a:bodyPr/>
        <a:lstStyle/>
        <a:p>
          <a:endParaRPr lang="es-CL"/>
        </a:p>
      </dgm:t>
    </dgm:pt>
    <dgm:pt modelId="{6588905F-4A9C-4919-8C8A-1500F3949266}" type="sibTrans" cxnId="{5E485D25-7BE5-4652-B8E1-2F72717E9BF4}">
      <dgm:prSet/>
      <dgm:spPr/>
      <dgm:t>
        <a:bodyPr/>
        <a:lstStyle/>
        <a:p>
          <a:endParaRPr lang="es-CL"/>
        </a:p>
      </dgm:t>
    </dgm:pt>
    <dgm:pt modelId="{23B15B2D-4223-49A3-9FFB-C86D8BD52B1B}">
      <dgm:prSet custT="1"/>
      <dgm:spPr/>
      <dgm:t>
        <a:bodyPr/>
        <a:lstStyle/>
        <a:p>
          <a:r>
            <a:rPr lang="es-CL" sz="1200" dirty="0" smtClean="0"/>
            <a:t>•Declaración jurada simple.</a:t>
          </a:r>
          <a:endParaRPr lang="es-CL" sz="1200" dirty="0"/>
        </a:p>
      </dgm:t>
    </dgm:pt>
    <dgm:pt modelId="{8B5192D5-2B45-4188-B63B-979FEF86CCEB}" type="parTrans" cxnId="{F7D4ED7F-B44F-4FF5-8D66-E5412D568B3A}">
      <dgm:prSet/>
      <dgm:spPr/>
      <dgm:t>
        <a:bodyPr/>
        <a:lstStyle/>
        <a:p>
          <a:endParaRPr lang="es-CL"/>
        </a:p>
      </dgm:t>
    </dgm:pt>
    <dgm:pt modelId="{C6CA6673-4460-4693-9224-D20BCD525653}" type="sibTrans" cxnId="{F7D4ED7F-B44F-4FF5-8D66-E5412D568B3A}">
      <dgm:prSet/>
      <dgm:spPr/>
      <dgm:t>
        <a:bodyPr/>
        <a:lstStyle/>
        <a:p>
          <a:endParaRPr lang="es-CL"/>
        </a:p>
      </dgm:t>
    </dgm:pt>
    <dgm:pt modelId="{D498F7AD-176E-4E15-AD77-0BAA55390551}">
      <dgm:prSet custT="1"/>
      <dgm:spPr/>
      <dgm:t>
        <a:bodyPr/>
        <a:lstStyle/>
        <a:p>
          <a:r>
            <a:rPr lang="es-CL" sz="1200" b="1" smtClean="0"/>
            <a:t>4 Asignatarios: </a:t>
          </a:r>
          <a:endParaRPr lang="es-CL" sz="1200"/>
        </a:p>
      </dgm:t>
    </dgm:pt>
    <dgm:pt modelId="{2F28087F-18AF-4420-AA2F-6B3CECCB1AEF}" type="parTrans" cxnId="{CD19ED28-25E5-421C-A166-8BB31396AD7A}">
      <dgm:prSet/>
      <dgm:spPr/>
      <dgm:t>
        <a:bodyPr/>
        <a:lstStyle/>
        <a:p>
          <a:endParaRPr lang="es-CL"/>
        </a:p>
      </dgm:t>
    </dgm:pt>
    <dgm:pt modelId="{F9F1C0E5-FFB5-4648-98D5-AF68679AEAAA}" type="sibTrans" cxnId="{CD19ED28-25E5-421C-A166-8BB31396AD7A}">
      <dgm:prSet/>
      <dgm:spPr/>
      <dgm:t>
        <a:bodyPr/>
        <a:lstStyle/>
        <a:p>
          <a:endParaRPr lang="es-CL"/>
        </a:p>
      </dgm:t>
    </dgm:pt>
    <dgm:pt modelId="{A7569D1E-3164-4EBD-86D0-2495616C2EE4}">
      <dgm:prSet custT="1"/>
      <dgm:spPr/>
      <dgm:t>
        <a:bodyPr/>
        <a:lstStyle/>
        <a:p>
          <a:r>
            <a:rPr lang="es-CL" sz="1200" dirty="0" smtClean="0"/>
            <a:t>•Instrumentos Públicos, o </a:t>
          </a:r>
          <a:endParaRPr lang="es-CL" sz="1200" dirty="0"/>
        </a:p>
      </dgm:t>
    </dgm:pt>
    <dgm:pt modelId="{E186DB27-5CBE-4BF5-96FD-88514E77DB6B}" type="parTrans" cxnId="{6E910E4F-53F1-4B14-A714-94DD0B99D850}">
      <dgm:prSet/>
      <dgm:spPr/>
      <dgm:t>
        <a:bodyPr/>
        <a:lstStyle/>
        <a:p>
          <a:endParaRPr lang="es-CL"/>
        </a:p>
      </dgm:t>
    </dgm:pt>
    <dgm:pt modelId="{0D23977F-4105-41FA-B74E-D7E11FF1BD40}" type="sibTrans" cxnId="{6E910E4F-53F1-4B14-A714-94DD0B99D850}">
      <dgm:prSet/>
      <dgm:spPr/>
      <dgm:t>
        <a:bodyPr/>
        <a:lstStyle/>
        <a:p>
          <a:endParaRPr lang="es-CL"/>
        </a:p>
      </dgm:t>
    </dgm:pt>
    <dgm:pt modelId="{86CAE530-5AAA-4EB7-8E78-49E4F001B2EF}">
      <dgm:prSet custT="1"/>
      <dgm:spPr/>
      <dgm:t>
        <a:bodyPr/>
        <a:lstStyle/>
        <a:p>
          <a:r>
            <a:rPr lang="es-CL" sz="1200" dirty="0" smtClean="0"/>
            <a:t>•Declaración Jurada Simple, o </a:t>
          </a:r>
          <a:endParaRPr lang="es-CL" sz="1200" dirty="0"/>
        </a:p>
      </dgm:t>
    </dgm:pt>
    <dgm:pt modelId="{DB809BFE-9ED9-4355-B262-011D4351EA8A}" type="parTrans" cxnId="{E9528143-0927-487E-856F-F02EBFADA935}">
      <dgm:prSet/>
      <dgm:spPr/>
      <dgm:t>
        <a:bodyPr/>
        <a:lstStyle/>
        <a:p>
          <a:endParaRPr lang="es-CL"/>
        </a:p>
      </dgm:t>
    </dgm:pt>
    <dgm:pt modelId="{8AE23BAE-27BB-42A0-88C8-40CAA7F80C98}" type="sibTrans" cxnId="{E9528143-0927-487E-856F-F02EBFADA935}">
      <dgm:prSet/>
      <dgm:spPr/>
      <dgm:t>
        <a:bodyPr/>
        <a:lstStyle/>
        <a:p>
          <a:endParaRPr lang="es-CL"/>
        </a:p>
      </dgm:t>
    </dgm:pt>
    <dgm:pt modelId="{7242327B-BBA4-434F-AAC0-99CA300A5C30}">
      <dgm:prSet custT="1"/>
      <dgm:spPr/>
      <dgm:t>
        <a:bodyPr/>
        <a:lstStyle/>
        <a:p>
          <a:r>
            <a:rPr lang="es-CL" sz="1200" smtClean="0"/>
            <a:t>•Certificado emitido por la institución correspondiente. </a:t>
          </a:r>
          <a:endParaRPr lang="es-CL" sz="1200"/>
        </a:p>
      </dgm:t>
    </dgm:pt>
    <dgm:pt modelId="{DCFF09D5-EABD-4C8A-964A-467130C97FA1}" type="parTrans" cxnId="{355B91B0-2C8F-4C6E-B87C-E08EC2FCE40A}">
      <dgm:prSet/>
      <dgm:spPr/>
      <dgm:t>
        <a:bodyPr/>
        <a:lstStyle/>
        <a:p>
          <a:endParaRPr lang="es-CL"/>
        </a:p>
      </dgm:t>
    </dgm:pt>
    <dgm:pt modelId="{21873CE9-8D30-4119-B424-9F8B57B8D8B4}" type="sibTrans" cxnId="{355B91B0-2C8F-4C6E-B87C-E08EC2FCE40A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2A99F2-3991-4D20-B22C-C6D6CED40C89}" type="pres">
      <dgm:prSet presAssocID="{C26CE1AE-3854-48CE-AE00-C6469221A2BC}" presName="linNode" presStyleCnt="0"/>
      <dgm:spPr/>
    </dgm:pt>
    <dgm:pt modelId="{EF43CD72-2859-4DAA-A512-F9B75AE3E72B}" type="pres">
      <dgm:prSet presAssocID="{C26CE1AE-3854-48CE-AE00-C6469221A2B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244D30-5EEA-417C-A0BE-9CE33BFBB596}" type="pres">
      <dgm:prSet presAssocID="{C26CE1AE-3854-48CE-AE00-C6469221A2BC}" presName="descendantText" presStyleLbl="alignAccFollowNode1" presStyleIdx="0" presStyleCnt="2" custScaleY="12380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D791E60-1900-4D95-92E2-5A5AAA1E3829}" type="pres">
      <dgm:prSet presAssocID="{6CE046CD-0472-40C6-80B3-F3C0C983B719}" presName="sp" presStyleCnt="0"/>
      <dgm:spPr/>
    </dgm:pt>
    <dgm:pt modelId="{95137851-2F2F-4FA8-8BCA-2353214BB760}" type="pres">
      <dgm:prSet presAssocID="{B8BD283D-A1C5-4FC5-8E63-4A0CA9335AD1}" presName="linNode" presStyleCnt="0"/>
      <dgm:spPr/>
    </dgm:pt>
    <dgm:pt modelId="{AF2C5763-D672-4474-994F-24B93BF97D8B}" type="pres">
      <dgm:prSet presAssocID="{B8BD283D-A1C5-4FC5-8E63-4A0CA9335AD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F697B6-5D07-466F-B9AC-A8ED34B90985}" type="pres">
      <dgm:prSet presAssocID="{B8BD283D-A1C5-4FC5-8E63-4A0CA9335AD1}" presName="descendantText" presStyleLbl="alignAccFollowNode1" presStyleIdx="1" presStyleCnt="2" custScaleY="13009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F2CABBB-0D17-4D69-AB0E-53CA1B95CF4D}" srcId="{D770CF65-9032-4446-AA03-4CED56F7C228}" destId="{19EEACF5-362B-4C93-AF62-18D6D6BC0070}" srcOrd="1" destOrd="0" parTransId="{005110EB-7F41-47BF-9294-C099F131E957}" sibTransId="{3450E6EA-0874-43E2-A9F6-7F804522D21E}"/>
    <dgm:cxn modelId="{F44AD137-CE29-4673-B223-EBA9A4DA4E48}" type="presOf" srcId="{3423BDA6-9A21-426F-A1BE-A6B2D1793118}" destId="{BB8DA001-B432-4D37-B213-6AEF898F4DBB}" srcOrd="0" destOrd="0" presId="urn:microsoft.com/office/officeart/2005/8/layout/vList5"/>
    <dgm:cxn modelId="{CD19ED28-25E5-421C-A166-8BB31396AD7A}" srcId="{D770CF65-9032-4446-AA03-4CED56F7C228}" destId="{D498F7AD-176E-4E15-AD77-0BAA55390551}" srcOrd="5" destOrd="0" parTransId="{2F28087F-18AF-4420-AA2F-6B3CECCB1AEF}" sibTransId="{F9F1C0E5-FFB5-4648-98D5-AF68679AEAAA}"/>
    <dgm:cxn modelId="{D185A1DC-434E-4296-96A8-8C1B4C882908}" type="presOf" srcId="{23B15B2D-4223-49A3-9FFB-C86D8BD52B1B}" destId="{D7F697B6-5D07-466F-B9AC-A8ED34B90985}" srcOrd="0" destOrd="5" presId="urn:microsoft.com/office/officeart/2005/8/layout/vList5"/>
    <dgm:cxn modelId="{AC33153A-AEB0-4136-B5D8-D8C7CD2485F3}" srcId="{B8BD283D-A1C5-4FC5-8E63-4A0CA9335AD1}" destId="{D770CF65-9032-4446-AA03-4CED56F7C228}" srcOrd="0" destOrd="0" parTransId="{7A7CF201-6C78-4652-B0A9-AC8816912084}" sibTransId="{A3936D57-4007-4057-A9AA-EAAF19E34521}"/>
    <dgm:cxn modelId="{223F40F0-3202-4821-B105-09E5035059D5}" type="presOf" srcId="{E2D1AFC2-926A-46CE-8756-DB5FF8B5ACEC}" destId="{D7F697B6-5D07-466F-B9AC-A8ED34B90985}" srcOrd="0" destOrd="11" presId="urn:microsoft.com/office/officeart/2005/8/layout/vList5"/>
    <dgm:cxn modelId="{90410861-B55D-4C9C-9CFC-70DDC1B0A404}" type="presOf" srcId="{C26CE1AE-3854-48CE-AE00-C6469221A2BC}" destId="{EF43CD72-2859-4DAA-A512-F9B75AE3E72B}" srcOrd="0" destOrd="0" presId="urn:microsoft.com/office/officeart/2005/8/layout/vList5"/>
    <dgm:cxn modelId="{668A046C-FC67-4446-AB2D-1568D38FA056}" type="presOf" srcId="{FE4CA43A-892B-4FB0-823D-8A116151D46D}" destId="{D7F697B6-5D07-466F-B9AC-A8ED34B90985}" srcOrd="0" destOrd="3" presId="urn:microsoft.com/office/officeart/2005/8/layout/vList5"/>
    <dgm:cxn modelId="{6E910E4F-53F1-4B14-A714-94DD0B99D850}" srcId="{D770CF65-9032-4446-AA03-4CED56F7C228}" destId="{A7569D1E-3164-4EBD-86D0-2495616C2EE4}" srcOrd="6" destOrd="0" parTransId="{E186DB27-5CBE-4BF5-96FD-88514E77DB6B}" sibTransId="{0D23977F-4105-41FA-B74E-D7E11FF1BD40}"/>
    <dgm:cxn modelId="{646DC8D6-7B52-4FEE-95A9-616A567CD55E}" type="presOf" srcId="{7242327B-BBA4-434F-AAC0-99CA300A5C30}" destId="{D7F697B6-5D07-466F-B9AC-A8ED34B90985}" srcOrd="0" destOrd="9" presId="urn:microsoft.com/office/officeart/2005/8/layout/vList5"/>
    <dgm:cxn modelId="{67239FEE-24D8-40E6-A5E6-32B2D41E441A}" type="presOf" srcId="{D498F7AD-176E-4E15-AD77-0BAA55390551}" destId="{D7F697B6-5D07-466F-B9AC-A8ED34B90985}" srcOrd="0" destOrd="6" presId="urn:microsoft.com/office/officeart/2005/8/layout/vList5"/>
    <dgm:cxn modelId="{E36E866F-C034-4872-ADA1-EC0612C43896}" srcId="{B8BD283D-A1C5-4FC5-8E63-4A0CA9335AD1}" destId="{E2D1AFC2-926A-46CE-8756-DB5FF8B5ACEC}" srcOrd="2" destOrd="0" parTransId="{6A6C3257-A914-457A-B209-341AA8BC1B4E}" sibTransId="{F26E133E-181C-4B59-ABE6-54654ACC3946}"/>
    <dgm:cxn modelId="{DF508FB0-6AAD-4979-A6B0-6FCBC1860311}" srcId="{3423BDA6-9A21-426F-A1BE-A6B2D1793118}" destId="{C26CE1AE-3854-48CE-AE00-C6469221A2BC}" srcOrd="0" destOrd="0" parTransId="{74F043FB-D03C-40F1-BD66-4FFAC0AD4D00}" sibTransId="{6CE046CD-0472-40C6-80B3-F3C0C983B719}"/>
    <dgm:cxn modelId="{8038789A-986E-452F-92AB-79BAA8AF41A3}" type="presOf" srcId="{D83B702A-61D3-490F-B7A8-5433D8557260}" destId="{AF244D30-5EEA-417C-A0BE-9CE33BFBB596}" srcOrd="0" destOrd="1" presId="urn:microsoft.com/office/officeart/2005/8/layout/vList5"/>
    <dgm:cxn modelId="{D856F501-2D0B-4A6B-A6C2-943FB853BCBC}" srcId="{31B72D75-A301-43BE-880C-B1B6024177D7}" destId="{D83B702A-61D3-490F-B7A8-5433D8557260}" srcOrd="0" destOrd="0" parTransId="{D5D7F20F-1AF4-4B19-BEB1-A71742C3FB44}" sibTransId="{76C01FCD-C55A-4CA6-A78B-F9CEF88E069B}"/>
    <dgm:cxn modelId="{8BF02473-0C5C-41FB-B23D-04372143F077}" srcId="{D770CF65-9032-4446-AA03-4CED56F7C228}" destId="{D1AEB0C4-A05A-4A49-BC7B-AB006ED049BF}" srcOrd="0" destOrd="0" parTransId="{224C3515-1709-4B87-8ADC-CEE084B3705D}" sibTransId="{B4960E78-C22C-4D9A-952A-29341388CC60}"/>
    <dgm:cxn modelId="{EFEC0A16-2209-4A2E-9616-40099A540E2D}" type="presOf" srcId="{A7569D1E-3164-4EBD-86D0-2495616C2EE4}" destId="{D7F697B6-5D07-466F-B9AC-A8ED34B90985}" srcOrd="0" destOrd="7" presId="urn:microsoft.com/office/officeart/2005/8/layout/vList5"/>
    <dgm:cxn modelId="{6AD60342-E7AA-4426-82FB-1357719FC907}" srcId="{C26CE1AE-3854-48CE-AE00-C6469221A2BC}" destId="{31B72D75-A301-43BE-880C-B1B6024177D7}" srcOrd="0" destOrd="0" parTransId="{53117F83-29BF-4279-B65B-1B49B02AA9F1}" sibTransId="{F2B7A529-3042-417F-A064-C2571A9D8822}"/>
    <dgm:cxn modelId="{173C3853-7679-47ED-890E-719DAB2EBDE1}" type="presOf" srcId="{087687B0-2191-48A7-B4CF-28E1F69E7E30}" destId="{D7F697B6-5D07-466F-B9AC-A8ED34B90985}" srcOrd="0" destOrd="10" presId="urn:microsoft.com/office/officeart/2005/8/layout/vList5"/>
    <dgm:cxn modelId="{1F78C99C-CDAA-48CC-BAC5-C9B6AAA0DFAF}" type="presOf" srcId="{86CAE530-5AAA-4EB7-8E78-49E4F001B2EF}" destId="{D7F697B6-5D07-466F-B9AC-A8ED34B90985}" srcOrd="0" destOrd="8" presId="urn:microsoft.com/office/officeart/2005/8/layout/vList5"/>
    <dgm:cxn modelId="{F7D4ED7F-B44F-4FF5-8D66-E5412D568B3A}" srcId="{D770CF65-9032-4446-AA03-4CED56F7C228}" destId="{23B15B2D-4223-49A3-9FFB-C86D8BD52B1B}" srcOrd="4" destOrd="0" parTransId="{8B5192D5-2B45-4188-B63B-979FEF86CCEB}" sibTransId="{C6CA6673-4460-4693-9224-D20BCD525653}"/>
    <dgm:cxn modelId="{BEAE0BBC-521A-4674-9656-3CDAEB853A7F}" srcId="{D770CF65-9032-4446-AA03-4CED56F7C228}" destId="{FE4CA43A-892B-4FB0-823D-8A116151D46D}" srcOrd="2" destOrd="0" parTransId="{785A95C8-49DA-45A2-A6BE-429DDE14D338}" sibTransId="{A92E7C2E-4430-4F62-9765-DEAF927AA2C2}"/>
    <dgm:cxn modelId="{945161B5-9D7D-48F5-87F7-62A38DF83377}" type="presOf" srcId="{6F0D9272-048C-4333-8A74-20C61AB605E8}" destId="{D7F697B6-5D07-466F-B9AC-A8ED34B90985}" srcOrd="0" destOrd="4" presId="urn:microsoft.com/office/officeart/2005/8/layout/vList5"/>
    <dgm:cxn modelId="{4CA7BF34-B17A-4DCD-9F51-B7127E435E7B}" srcId="{B8BD283D-A1C5-4FC5-8E63-4A0CA9335AD1}" destId="{087687B0-2191-48A7-B4CF-28E1F69E7E30}" srcOrd="1" destOrd="0" parTransId="{0FB1A42B-E23C-40E5-BBB5-20F8C0C3ACF7}" sibTransId="{3D85EEC4-1720-4A03-8906-0483400521B5}"/>
    <dgm:cxn modelId="{20C70592-5432-4FD4-82D5-4E049003948D}" type="presOf" srcId="{D1AEB0C4-A05A-4A49-BC7B-AB006ED049BF}" destId="{D7F697B6-5D07-466F-B9AC-A8ED34B90985}" srcOrd="0" destOrd="1" presId="urn:microsoft.com/office/officeart/2005/8/layout/vList5"/>
    <dgm:cxn modelId="{E0E70405-5D00-4ADD-BAB7-C00DA5B0347D}" type="presOf" srcId="{D770CF65-9032-4446-AA03-4CED56F7C228}" destId="{D7F697B6-5D07-466F-B9AC-A8ED34B90985}" srcOrd="0" destOrd="0" presId="urn:microsoft.com/office/officeart/2005/8/layout/vList5"/>
    <dgm:cxn modelId="{5E485D25-7BE5-4652-B8E1-2F72717E9BF4}" srcId="{D770CF65-9032-4446-AA03-4CED56F7C228}" destId="{6F0D9272-048C-4333-8A74-20C61AB605E8}" srcOrd="3" destOrd="0" parTransId="{3B8EC9BC-C606-46EB-A018-42832DAF549A}" sibTransId="{6588905F-4A9C-4919-8C8A-1500F3949266}"/>
    <dgm:cxn modelId="{743A157E-E554-4C6C-9201-B5A7B6289D91}" srcId="{3423BDA6-9A21-426F-A1BE-A6B2D1793118}" destId="{B8BD283D-A1C5-4FC5-8E63-4A0CA9335AD1}" srcOrd="1" destOrd="0" parTransId="{808D1452-0DE2-4E38-BE2F-DDA1770A4540}" sibTransId="{6DC53A16-2EB5-4AAA-A144-4C1DF2C8FAE9}"/>
    <dgm:cxn modelId="{173C5742-A057-498D-A2B2-E8232A587939}" type="presOf" srcId="{19EEACF5-362B-4C93-AF62-18D6D6BC0070}" destId="{D7F697B6-5D07-466F-B9AC-A8ED34B90985}" srcOrd="0" destOrd="2" presId="urn:microsoft.com/office/officeart/2005/8/layout/vList5"/>
    <dgm:cxn modelId="{E9528143-0927-487E-856F-F02EBFADA935}" srcId="{D770CF65-9032-4446-AA03-4CED56F7C228}" destId="{86CAE530-5AAA-4EB7-8E78-49E4F001B2EF}" srcOrd="7" destOrd="0" parTransId="{DB809BFE-9ED9-4355-B262-011D4351EA8A}" sibTransId="{8AE23BAE-27BB-42A0-88C8-40CAA7F80C98}"/>
    <dgm:cxn modelId="{C08B1316-B62D-4AC5-8B18-F4096B3F12CC}" type="presOf" srcId="{B8BD283D-A1C5-4FC5-8E63-4A0CA9335AD1}" destId="{AF2C5763-D672-4474-994F-24B93BF97D8B}" srcOrd="0" destOrd="0" presId="urn:microsoft.com/office/officeart/2005/8/layout/vList5"/>
    <dgm:cxn modelId="{75FEB81A-EFF1-4012-A8A7-BE9014CF2990}" type="presOf" srcId="{31B72D75-A301-43BE-880C-B1B6024177D7}" destId="{AF244D30-5EEA-417C-A0BE-9CE33BFBB596}" srcOrd="0" destOrd="0" presId="urn:microsoft.com/office/officeart/2005/8/layout/vList5"/>
    <dgm:cxn modelId="{355B91B0-2C8F-4C6E-B87C-E08EC2FCE40A}" srcId="{D770CF65-9032-4446-AA03-4CED56F7C228}" destId="{7242327B-BBA4-434F-AAC0-99CA300A5C30}" srcOrd="8" destOrd="0" parTransId="{DCFF09D5-EABD-4C8A-964A-467130C97FA1}" sibTransId="{21873CE9-8D30-4119-B424-9F8B57B8D8B4}"/>
    <dgm:cxn modelId="{E3BA193E-4084-4D1A-ACDC-91C0238C511F}" type="presParOf" srcId="{BB8DA001-B432-4D37-B213-6AEF898F4DBB}" destId="{C72A99F2-3991-4D20-B22C-C6D6CED40C89}" srcOrd="0" destOrd="0" presId="urn:microsoft.com/office/officeart/2005/8/layout/vList5"/>
    <dgm:cxn modelId="{343B422A-1B4C-47BC-B2FE-700BB355F29F}" type="presParOf" srcId="{C72A99F2-3991-4D20-B22C-C6D6CED40C89}" destId="{EF43CD72-2859-4DAA-A512-F9B75AE3E72B}" srcOrd="0" destOrd="0" presId="urn:microsoft.com/office/officeart/2005/8/layout/vList5"/>
    <dgm:cxn modelId="{FB01C7A2-95A9-4934-B6AF-70D7070CF6EE}" type="presParOf" srcId="{C72A99F2-3991-4D20-B22C-C6D6CED40C89}" destId="{AF244D30-5EEA-417C-A0BE-9CE33BFBB596}" srcOrd="1" destOrd="0" presId="urn:microsoft.com/office/officeart/2005/8/layout/vList5"/>
    <dgm:cxn modelId="{D9568D7D-3C1B-43B6-9FE6-F34C54DCC7CC}" type="presParOf" srcId="{BB8DA001-B432-4D37-B213-6AEF898F4DBB}" destId="{FD791E60-1900-4D95-92E2-5A5AAA1E3829}" srcOrd="1" destOrd="0" presId="urn:microsoft.com/office/officeart/2005/8/layout/vList5"/>
    <dgm:cxn modelId="{EAC75A2C-3FAF-4C7A-9F58-D5B54E552ABF}" type="presParOf" srcId="{BB8DA001-B432-4D37-B213-6AEF898F4DBB}" destId="{95137851-2F2F-4FA8-8BCA-2353214BB760}" srcOrd="2" destOrd="0" presId="urn:microsoft.com/office/officeart/2005/8/layout/vList5"/>
    <dgm:cxn modelId="{1EF34D79-7380-47E6-8FC6-E2DED77BC10E}" type="presParOf" srcId="{95137851-2F2F-4FA8-8BCA-2353214BB760}" destId="{AF2C5763-D672-4474-994F-24B93BF97D8B}" srcOrd="0" destOrd="0" presId="urn:microsoft.com/office/officeart/2005/8/layout/vList5"/>
    <dgm:cxn modelId="{4DDA6DE3-AB1B-4FA1-9D6E-6C32FC973E81}" type="presParOf" srcId="{95137851-2F2F-4FA8-8BCA-2353214BB760}" destId="{D7F697B6-5D07-466F-B9AC-A8ED34B9098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423BDA6-9A21-426F-A1BE-A6B2D179311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7E2CC80-501D-4B19-AF21-1A56CB91C9BE}">
      <dgm:prSet phldrT="[Texto]" custT="1"/>
      <dgm:spPr/>
      <dgm:t>
        <a:bodyPr/>
        <a:lstStyle/>
        <a:p>
          <a:r>
            <a:rPr lang="es-CL" sz="4800" dirty="0" smtClean="0"/>
            <a:t>SECPLAN</a:t>
          </a:r>
          <a:endParaRPr lang="es-CL" sz="4800" dirty="0"/>
        </a:p>
      </dgm:t>
    </dgm:pt>
    <dgm:pt modelId="{CEF7B758-2620-4F60-8E9B-D51E5A137A16}" type="parTrans" cxnId="{4FF56F2A-67E8-4706-AC5B-A2A9BACCBD3D}">
      <dgm:prSet/>
      <dgm:spPr/>
      <dgm:t>
        <a:bodyPr/>
        <a:lstStyle/>
        <a:p>
          <a:endParaRPr lang="es-CL"/>
        </a:p>
      </dgm:t>
    </dgm:pt>
    <dgm:pt modelId="{1D8F573D-9F3C-43A3-A33D-D14F913D6AAD}" type="sibTrans" cxnId="{4FF56F2A-67E8-4706-AC5B-A2A9BACCBD3D}">
      <dgm:prSet/>
      <dgm:spPr/>
      <dgm:t>
        <a:bodyPr/>
        <a:lstStyle/>
        <a:p>
          <a:endParaRPr lang="es-CL"/>
        </a:p>
      </dgm:t>
    </dgm:pt>
    <dgm:pt modelId="{2FEFA3E2-F2D0-4289-B4FC-587B29878543}">
      <dgm:prSet phldrT="[Texto]" custT="1"/>
      <dgm:spPr/>
      <dgm:t>
        <a:bodyPr/>
        <a:lstStyle/>
        <a:p>
          <a:r>
            <a:rPr lang="es-CL" sz="4000" dirty="0" smtClean="0"/>
            <a:t>Ventanilla</a:t>
          </a:r>
          <a:r>
            <a:rPr lang="es-CL" sz="4800" dirty="0" smtClean="0"/>
            <a:t> Única</a:t>
          </a:r>
          <a:endParaRPr lang="es-CL" sz="4800" dirty="0"/>
        </a:p>
      </dgm:t>
    </dgm:pt>
    <dgm:pt modelId="{95E1F95B-0742-43CF-8C27-B5F2065918B7}" type="parTrans" cxnId="{42BE4C83-A7E4-4C02-8BB2-91EE4C4692CA}">
      <dgm:prSet/>
      <dgm:spPr/>
      <dgm:t>
        <a:bodyPr/>
        <a:lstStyle/>
        <a:p>
          <a:endParaRPr lang="es-CL"/>
        </a:p>
      </dgm:t>
    </dgm:pt>
    <dgm:pt modelId="{E1741D5B-CBC5-4E76-96D7-FEBB1C70E9E1}" type="sibTrans" cxnId="{42BE4C83-A7E4-4C02-8BB2-91EE4C4692CA}">
      <dgm:prSet/>
      <dgm:spPr/>
      <dgm:t>
        <a:bodyPr/>
        <a:lstStyle/>
        <a:p>
          <a:endParaRPr lang="es-CL"/>
        </a:p>
      </dgm:t>
    </dgm:pt>
    <dgm:pt modelId="{CA07B1DA-5015-4C6F-B8EA-DE2971A59EFB}">
      <dgm:prSet phldrT="[Texto]" custT="1"/>
      <dgm:spPr/>
      <dgm:t>
        <a:bodyPr/>
        <a:lstStyle/>
        <a:p>
          <a:r>
            <a:rPr lang="es-CL" sz="2400" dirty="0" smtClean="0"/>
            <a:t>Formulación de Iniciativas de Inversión para mejoramiento de los espacios públicos y municipales.</a:t>
          </a:r>
          <a:endParaRPr lang="es-CL" sz="2400" dirty="0"/>
        </a:p>
      </dgm:t>
    </dgm:pt>
    <dgm:pt modelId="{20272511-AC0A-4EC1-9D9E-C68CE2B07B49}" type="parTrans" cxnId="{F1BE2B4F-7E7D-47C4-B8DC-294E65476787}">
      <dgm:prSet/>
      <dgm:spPr/>
      <dgm:t>
        <a:bodyPr/>
        <a:lstStyle/>
        <a:p>
          <a:endParaRPr lang="es-CL"/>
        </a:p>
      </dgm:t>
    </dgm:pt>
    <dgm:pt modelId="{C25BBE47-A6F6-48E5-9510-0D16C6C89C5B}" type="sibTrans" cxnId="{F1BE2B4F-7E7D-47C4-B8DC-294E65476787}">
      <dgm:prSet/>
      <dgm:spPr/>
      <dgm:t>
        <a:bodyPr/>
        <a:lstStyle/>
        <a:p>
          <a:endParaRPr lang="es-CL"/>
        </a:p>
      </dgm:t>
    </dgm:pt>
    <dgm:pt modelId="{771D905C-14B1-477A-ABC7-16ACE230ED37}">
      <dgm:prSet phldrT="[Texto]" custT="1"/>
      <dgm:spPr/>
      <dgm:t>
        <a:bodyPr/>
        <a:lstStyle/>
        <a:p>
          <a:r>
            <a:rPr lang="es-CL" sz="2800" dirty="0" smtClean="0"/>
            <a:t>Puerta de Entrada a los tramites Municipales.</a:t>
          </a:r>
          <a:endParaRPr lang="es-CL" sz="2800" dirty="0"/>
        </a:p>
      </dgm:t>
    </dgm:pt>
    <dgm:pt modelId="{CD052B5F-AA7A-4168-B1A3-5FD2685E4F28}" type="parTrans" cxnId="{A5F9A395-7C4F-4589-A162-A57F43462FAB}">
      <dgm:prSet/>
      <dgm:spPr/>
      <dgm:t>
        <a:bodyPr/>
        <a:lstStyle/>
        <a:p>
          <a:endParaRPr lang="es-CL"/>
        </a:p>
      </dgm:t>
    </dgm:pt>
    <dgm:pt modelId="{46A37A35-1817-4477-8C33-68B0C303E70B}" type="sibTrans" cxnId="{A5F9A395-7C4F-4589-A162-A57F43462FAB}">
      <dgm:prSet/>
      <dgm:spPr/>
      <dgm:t>
        <a:bodyPr/>
        <a:lstStyle/>
        <a:p>
          <a:endParaRPr lang="es-CL"/>
        </a:p>
      </dgm:t>
    </dgm:pt>
    <dgm:pt modelId="{469B4EC5-A43B-4D8C-98C3-CC43787A836E}">
      <dgm:prSet phldrT="[Texto]" custT="1"/>
      <dgm:spPr/>
      <dgm:t>
        <a:bodyPr/>
        <a:lstStyle/>
        <a:p>
          <a:r>
            <a:rPr lang="es-CL" sz="2800" dirty="0" smtClean="0"/>
            <a:t>Efectúa los siguientes tramites</a:t>
          </a:r>
          <a:endParaRPr lang="es-CL" sz="2800" dirty="0"/>
        </a:p>
      </dgm:t>
    </dgm:pt>
    <dgm:pt modelId="{67C60FE7-5CC4-4A23-93CA-7FB2A70ED8E6}" type="parTrans" cxnId="{0A8B9CBD-17AE-4808-B6C9-9B6686A1B6B6}">
      <dgm:prSet/>
      <dgm:spPr/>
      <dgm:t>
        <a:bodyPr/>
        <a:lstStyle/>
        <a:p>
          <a:endParaRPr lang="es-CL"/>
        </a:p>
      </dgm:t>
    </dgm:pt>
    <dgm:pt modelId="{F6CB6561-980B-4117-9337-B77EC35F5C47}" type="sibTrans" cxnId="{0A8B9CBD-17AE-4808-B6C9-9B6686A1B6B6}">
      <dgm:prSet/>
      <dgm:spPr/>
      <dgm:t>
        <a:bodyPr/>
        <a:lstStyle/>
        <a:p>
          <a:endParaRPr lang="es-CL"/>
        </a:p>
      </dgm:t>
    </dgm:pt>
    <dgm:pt modelId="{BB8DA001-B432-4D37-B213-6AEF898F4DBB}" type="pres">
      <dgm:prSet presAssocID="{3423BDA6-9A21-426F-A1BE-A6B2D17931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147EDA2-1823-42CF-9A50-2AA17E0F7181}" type="pres">
      <dgm:prSet presAssocID="{87E2CC80-501D-4B19-AF21-1A56CB91C9BE}" presName="linNode" presStyleCnt="0"/>
      <dgm:spPr/>
    </dgm:pt>
    <dgm:pt modelId="{1D3BDBD1-3412-468A-B3B1-6B26BB7C9E6E}" type="pres">
      <dgm:prSet presAssocID="{87E2CC80-501D-4B19-AF21-1A56CB91C9BE}" presName="parentText" presStyleLbl="node1" presStyleIdx="0" presStyleCnt="2" custScaleY="11379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9642DF9-62FA-4D06-BF9D-09BD14D6A705}" type="pres">
      <dgm:prSet presAssocID="{87E2CC80-501D-4B19-AF21-1A56CB91C9BE}" presName="descendantText" presStyleLbl="alignAccFollowNode1" presStyleIdx="0" presStyleCnt="2" custScaleY="14426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6BFD3BC-25F0-47F6-914C-341AF4B02D72}" type="pres">
      <dgm:prSet presAssocID="{1D8F573D-9F3C-43A3-A33D-D14F913D6AAD}" presName="sp" presStyleCnt="0"/>
      <dgm:spPr/>
    </dgm:pt>
    <dgm:pt modelId="{A9DBC7DF-BFB8-4D8F-81CB-45B0220CC3B6}" type="pres">
      <dgm:prSet presAssocID="{2FEFA3E2-F2D0-4289-B4FC-587B29878543}" presName="linNode" presStyleCnt="0"/>
      <dgm:spPr/>
    </dgm:pt>
    <dgm:pt modelId="{45731CA2-A859-4AAC-88C4-D360E6626CBE}" type="pres">
      <dgm:prSet presAssocID="{2FEFA3E2-F2D0-4289-B4FC-587B2987854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006639-47F7-4572-BFD2-99D32E245E30}" type="pres">
      <dgm:prSet presAssocID="{2FEFA3E2-F2D0-4289-B4FC-587B2987854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FF56F2A-67E8-4706-AC5B-A2A9BACCBD3D}" srcId="{3423BDA6-9A21-426F-A1BE-A6B2D1793118}" destId="{87E2CC80-501D-4B19-AF21-1A56CB91C9BE}" srcOrd="0" destOrd="0" parTransId="{CEF7B758-2620-4F60-8E9B-D51E5A137A16}" sibTransId="{1D8F573D-9F3C-43A3-A33D-D14F913D6AAD}"/>
    <dgm:cxn modelId="{FA98997A-94C1-4BA4-81E1-2A147A96B205}" type="presOf" srcId="{2FEFA3E2-F2D0-4289-B4FC-587B29878543}" destId="{45731CA2-A859-4AAC-88C4-D360E6626CBE}" srcOrd="0" destOrd="0" presId="urn:microsoft.com/office/officeart/2005/8/layout/vList5"/>
    <dgm:cxn modelId="{F1BE2B4F-7E7D-47C4-B8DC-294E65476787}" srcId="{87E2CC80-501D-4B19-AF21-1A56CB91C9BE}" destId="{CA07B1DA-5015-4C6F-B8EA-DE2971A59EFB}" srcOrd="0" destOrd="0" parTransId="{20272511-AC0A-4EC1-9D9E-C68CE2B07B49}" sibTransId="{C25BBE47-A6F6-48E5-9510-0D16C6C89C5B}"/>
    <dgm:cxn modelId="{0A8B9CBD-17AE-4808-B6C9-9B6686A1B6B6}" srcId="{2FEFA3E2-F2D0-4289-B4FC-587B29878543}" destId="{469B4EC5-A43B-4D8C-98C3-CC43787A836E}" srcOrd="1" destOrd="0" parTransId="{67C60FE7-5CC4-4A23-93CA-7FB2A70ED8E6}" sibTransId="{F6CB6561-980B-4117-9337-B77EC35F5C47}"/>
    <dgm:cxn modelId="{049246C5-AB77-426C-A5EF-2F27EFD3F920}" type="presOf" srcId="{469B4EC5-A43B-4D8C-98C3-CC43787A836E}" destId="{75006639-47F7-4572-BFD2-99D32E245E30}" srcOrd="0" destOrd="1" presId="urn:microsoft.com/office/officeart/2005/8/layout/vList5"/>
    <dgm:cxn modelId="{A5F9A395-7C4F-4589-A162-A57F43462FAB}" srcId="{2FEFA3E2-F2D0-4289-B4FC-587B29878543}" destId="{771D905C-14B1-477A-ABC7-16ACE230ED37}" srcOrd="0" destOrd="0" parTransId="{CD052B5F-AA7A-4168-B1A3-5FD2685E4F28}" sibTransId="{46A37A35-1817-4477-8C33-68B0C303E70B}"/>
    <dgm:cxn modelId="{C9B7A6C5-DEBD-48D3-B1C2-B4692903BFCE}" type="presOf" srcId="{87E2CC80-501D-4B19-AF21-1A56CB91C9BE}" destId="{1D3BDBD1-3412-468A-B3B1-6B26BB7C9E6E}" srcOrd="0" destOrd="0" presId="urn:microsoft.com/office/officeart/2005/8/layout/vList5"/>
    <dgm:cxn modelId="{35FBF910-E9F6-433F-95C6-684BF45665F8}" type="presOf" srcId="{771D905C-14B1-477A-ABC7-16ACE230ED37}" destId="{75006639-47F7-4572-BFD2-99D32E245E30}" srcOrd="0" destOrd="0" presId="urn:microsoft.com/office/officeart/2005/8/layout/vList5"/>
    <dgm:cxn modelId="{F9A41C99-7F87-4B09-95D6-79C726C9CBD4}" type="presOf" srcId="{3423BDA6-9A21-426F-A1BE-A6B2D1793118}" destId="{BB8DA001-B432-4D37-B213-6AEF898F4DBB}" srcOrd="0" destOrd="0" presId="urn:microsoft.com/office/officeart/2005/8/layout/vList5"/>
    <dgm:cxn modelId="{42BE4C83-A7E4-4C02-8BB2-91EE4C4692CA}" srcId="{3423BDA6-9A21-426F-A1BE-A6B2D1793118}" destId="{2FEFA3E2-F2D0-4289-B4FC-587B29878543}" srcOrd="1" destOrd="0" parTransId="{95E1F95B-0742-43CF-8C27-B5F2065918B7}" sibTransId="{E1741D5B-CBC5-4E76-96D7-FEBB1C70E9E1}"/>
    <dgm:cxn modelId="{ABEDBF4B-7C7E-4082-82FC-F84AD6798B5F}" type="presOf" srcId="{CA07B1DA-5015-4C6F-B8EA-DE2971A59EFB}" destId="{D9642DF9-62FA-4D06-BF9D-09BD14D6A705}" srcOrd="0" destOrd="0" presId="urn:microsoft.com/office/officeart/2005/8/layout/vList5"/>
    <dgm:cxn modelId="{3423DCFA-2F1E-41CC-AD88-D0C6B84C0616}" type="presParOf" srcId="{BB8DA001-B432-4D37-B213-6AEF898F4DBB}" destId="{C147EDA2-1823-42CF-9A50-2AA17E0F7181}" srcOrd="0" destOrd="0" presId="urn:microsoft.com/office/officeart/2005/8/layout/vList5"/>
    <dgm:cxn modelId="{540FEC9E-708D-4D21-9C6E-63F8B753220E}" type="presParOf" srcId="{C147EDA2-1823-42CF-9A50-2AA17E0F7181}" destId="{1D3BDBD1-3412-468A-B3B1-6B26BB7C9E6E}" srcOrd="0" destOrd="0" presId="urn:microsoft.com/office/officeart/2005/8/layout/vList5"/>
    <dgm:cxn modelId="{5F5E7E97-36B5-4DAE-B46D-4763A2A560A9}" type="presParOf" srcId="{C147EDA2-1823-42CF-9A50-2AA17E0F7181}" destId="{D9642DF9-62FA-4D06-BF9D-09BD14D6A705}" srcOrd="1" destOrd="0" presId="urn:microsoft.com/office/officeart/2005/8/layout/vList5"/>
    <dgm:cxn modelId="{56A8F661-D4A1-4904-926E-4144D8B5D725}" type="presParOf" srcId="{BB8DA001-B432-4D37-B213-6AEF898F4DBB}" destId="{86BFD3BC-25F0-47F6-914C-341AF4B02D72}" srcOrd="1" destOrd="0" presId="urn:microsoft.com/office/officeart/2005/8/layout/vList5"/>
    <dgm:cxn modelId="{34F48F67-F037-4CFD-BCA0-04E22A305C5C}" type="presParOf" srcId="{BB8DA001-B432-4D37-B213-6AEF898F4DBB}" destId="{A9DBC7DF-BFB8-4D8F-81CB-45B0220CC3B6}" srcOrd="2" destOrd="0" presId="urn:microsoft.com/office/officeart/2005/8/layout/vList5"/>
    <dgm:cxn modelId="{E70A119F-06EC-47AA-8CB2-BA27D95F85C7}" type="presParOf" srcId="{A9DBC7DF-BFB8-4D8F-81CB-45B0220CC3B6}" destId="{45731CA2-A859-4AAC-88C4-D360E6626CBE}" srcOrd="0" destOrd="0" presId="urn:microsoft.com/office/officeart/2005/8/layout/vList5"/>
    <dgm:cxn modelId="{FFB45C46-911C-4DCC-A93E-4C5B989B87E3}" type="presParOf" srcId="{A9DBC7DF-BFB8-4D8F-81CB-45B0220CC3B6}" destId="{75006639-47F7-4572-BFD2-99D32E245E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76C95-AE46-4102-A416-4F290C814EE5}">
      <dsp:nvSpPr>
        <dsp:cNvPr id="0" name=""/>
        <dsp:cNvSpPr/>
      </dsp:nvSpPr>
      <dsp:spPr>
        <a:xfrm rot="5400000">
          <a:off x="3379817" y="-196756"/>
          <a:ext cx="4665833" cy="53766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Funciones generales:</a:t>
          </a:r>
          <a:endParaRPr lang="es-CL" sz="1600" kern="1200" dirty="0">
            <a:solidFill>
              <a:schemeClr val="tx2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a) Asesorar al Alcalde y al Concejo Municipal en la promoción del desarrollo comunitario</a:t>
          </a:r>
          <a:endParaRPr lang="es-CL" sz="1600" kern="1200" dirty="0">
            <a:solidFill>
              <a:schemeClr val="tx2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b) Prestar asesoría técnica a las Organizaciones Comunitarias, fomentar su desarrollo y legalización y promover su efectiva participación en el Municipio.</a:t>
          </a:r>
          <a:endParaRPr lang="es-CL" sz="1600" kern="1200" dirty="0">
            <a:solidFill>
              <a:schemeClr val="tx2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 c) Proponer y ejecutar, cuando corresponda, medidas tendientes a materializar acciones relacionadas con salud pública, protección del medio ambiente, educación y cultura, capacitación laboral, deportes y recreación, promoción del empleo, fomento productivo local y turismo. </a:t>
          </a:r>
          <a:endParaRPr lang="es-CL" sz="2300" kern="1200" dirty="0">
            <a:solidFill>
              <a:schemeClr val="tx2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d) Proponer y ejecutar acciones relacionadas con la asistencia social. </a:t>
          </a:r>
          <a:endParaRPr lang="es-CL" sz="2300" kern="1200" dirty="0">
            <a:solidFill>
              <a:schemeClr val="tx2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smtClean="0"/>
            <a:t>e</a:t>
          </a:r>
          <a:r>
            <a:rPr lang="es-CL" sz="1600" kern="1200" dirty="0" smtClean="0"/>
            <a:t>) Proponer y ejecutar políticas que aseguren la igualdad de oportunidades entre hombres y mujeres. </a:t>
          </a:r>
          <a:r>
            <a:rPr lang="es-CL" sz="1100" b="0" i="0" kern="1200" dirty="0" smtClean="0"/>
            <a:t/>
          </a:r>
          <a:br>
            <a:rPr lang="es-CL" sz="1100" b="0" i="0" kern="1200" dirty="0" smtClean="0"/>
          </a:br>
          <a:endParaRPr lang="es-CL" sz="2300" kern="1200" dirty="0">
            <a:solidFill>
              <a:schemeClr val="tx2"/>
            </a:solidFill>
          </a:endParaRPr>
        </a:p>
      </dsp:txBody>
      <dsp:txXfrm rot="-5400000">
        <a:off x="3024389" y="386439"/>
        <a:ext cx="5148924" cy="4210299"/>
      </dsp:txXfrm>
    </dsp:sp>
    <dsp:sp modelId="{B96FB05C-AFA1-48CC-B087-50FA380D8709}">
      <dsp:nvSpPr>
        <dsp:cNvPr id="0" name=""/>
        <dsp:cNvSpPr/>
      </dsp:nvSpPr>
      <dsp:spPr>
        <a:xfrm>
          <a:off x="0" y="2433"/>
          <a:ext cx="3024388" cy="4978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Dirección de Desarrollo Comunitario</a:t>
          </a:r>
          <a:endParaRPr lang="es-CL" sz="3600" kern="1200" dirty="0"/>
        </a:p>
      </dsp:txBody>
      <dsp:txXfrm>
        <a:off x="147638" y="150071"/>
        <a:ext cx="2729112" cy="46830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97364-CAB1-463B-AD1B-8C7C878E3C44}">
      <dsp:nvSpPr>
        <dsp:cNvPr id="0" name=""/>
        <dsp:cNvSpPr/>
      </dsp:nvSpPr>
      <dsp:spPr>
        <a:xfrm>
          <a:off x="7020249" y="1125137"/>
          <a:ext cx="214805" cy="4707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7992"/>
              </a:lnTo>
              <a:lnTo>
                <a:pt x="214805" y="47079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EE9C5-B672-419D-9BF6-626C73DC93BB}">
      <dsp:nvSpPr>
        <dsp:cNvPr id="0" name=""/>
        <dsp:cNvSpPr/>
      </dsp:nvSpPr>
      <dsp:spPr>
        <a:xfrm>
          <a:off x="7020249" y="1125137"/>
          <a:ext cx="214805" cy="404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6381"/>
              </a:lnTo>
              <a:lnTo>
                <a:pt x="214805" y="4046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2C549-DB09-42E8-9632-886BABA2DDD4}">
      <dsp:nvSpPr>
        <dsp:cNvPr id="0" name=""/>
        <dsp:cNvSpPr/>
      </dsp:nvSpPr>
      <dsp:spPr>
        <a:xfrm>
          <a:off x="7020249" y="1125137"/>
          <a:ext cx="214805" cy="3471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339"/>
              </a:lnTo>
              <a:lnTo>
                <a:pt x="214805" y="34713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FC5D2-C39C-4D8B-9A9F-0D5A0B4AE093}">
      <dsp:nvSpPr>
        <dsp:cNvPr id="0" name=""/>
        <dsp:cNvSpPr/>
      </dsp:nvSpPr>
      <dsp:spPr>
        <a:xfrm>
          <a:off x="7020249" y="1125137"/>
          <a:ext cx="214805" cy="2906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714"/>
              </a:lnTo>
              <a:lnTo>
                <a:pt x="214805" y="29067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4D0D5-9CE7-4C25-B7A4-228160DCDF8A}">
      <dsp:nvSpPr>
        <dsp:cNvPr id="0" name=""/>
        <dsp:cNvSpPr/>
      </dsp:nvSpPr>
      <dsp:spPr>
        <a:xfrm>
          <a:off x="7020249" y="1125137"/>
          <a:ext cx="214805" cy="2351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579"/>
              </a:lnTo>
              <a:lnTo>
                <a:pt x="214805" y="23515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D9D91-DFFA-4F0A-BA3A-517425CC8CD2}">
      <dsp:nvSpPr>
        <dsp:cNvPr id="0" name=""/>
        <dsp:cNvSpPr/>
      </dsp:nvSpPr>
      <dsp:spPr>
        <a:xfrm>
          <a:off x="7020249" y="1125137"/>
          <a:ext cx="214805" cy="1786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931"/>
              </a:lnTo>
              <a:lnTo>
                <a:pt x="214805" y="17869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5F7D7-8206-4060-AAEB-583CE7409CB5}">
      <dsp:nvSpPr>
        <dsp:cNvPr id="0" name=""/>
        <dsp:cNvSpPr/>
      </dsp:nvSpPr>
      <dsp:spPr>
        <a:xfrm>
          <a:off x="7020249" y="1125137"/>
          <a:ext cx="214805" cy="1167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909"/>
              </a:lnTo>
              <a:lnTo>
                <a:pt x="214805" y="11679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21005-7EA8-4E6B-95E0-E468FF44B336}">
      <dsp:nvSpPr>
        <dsp:cNvPr id="0" name=""/>
        <dsp:cNvSpPr/>
      </dsp:nvSpPr>
      <dsp:spPr>
        <a:xfrm>
          <a:off x="7020249" y="1125137"/>
          <a:ext cx="214805" cy="462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107"/>
              </a:lnTo>
              <a:lnTo>
                <a:pt x="214805" y="4621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BC8638-7AC2-418B-BC09-C5D7598ECDB7}">
      <dsp:nvSpPr>
        <dsp:cNvPr id="0" name=""/>
        <dsp:cNvSpPr/>
      </dsp:nvSpPr>
      <dsp:spPr>
        <a:xfrm>
          <a:off x="5036913" y="397698"/>
          <a:ext cx="2556150" cy="167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00"/>
              </a:lnTo>
              <a:lnTo>
                <a:pt x="2556150" y="83500"/>
              </a:lnTo>
              <a:lnTo>
                <a:pt x="2556150" y="16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0BC38-B903-45E7-9501-B4A093D9B53D}">
      <dsp:nvSpPr>
        <dsp:cNvPr id="0" name=""/>
        <dsp:cNvSpPr/>
      </dsp:nvSpPr>
      <dsp:spPr>
        <a:xfrm>
          <a:off x="5426858" y="1287952"/>
          <a:ext cx="163667" cy="289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8722"/>
              </a:lnTo>
              <a:lnTo>
                <a:pt x="163667" y="28987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2405C-3F26-4B9C-9E28-15A5BBF1972F}">
      <dsp:nvSpPr>
        <dsp:cNvPr id="0" name=""/>
        <dsp:cNvSpPr/>
      </dsp:nvSpPr>
      <dsp:spPr>
        <a:xfrm>
          <a:off x="5426858" y="1287952"/>
          <a:ext cx="163667" cy="2217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7006"/>
              </a:lnTo>
              <a:lnTo>
                <a:pt x="163667" y="22170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3DFB4-DB6D-4F4E-95B9-3E64881FB10C}">
      <dsp:nvSpPr>
        <dsp:cNvPr id="0" name=""/>
        <dsp:cNvSpPr/>
      </dsp:nvSpPr>
      <dsp:spPr>
        <a:xfrm>
          <a:off x="5426858" y="1287952"/>
          <a:ext cx="163667" cy="1411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887"/>
              </a:lnTo>
              <a:lnTo>
                <a:pt x="163667" y="14118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2B233-5E8C-45D2-9AA8-4D3DF5F58341}">
      <dsp:nvSpPr>
        <dsp:cNvPr id="0" name=""/>
        <dsp:cNvSpPr/>
      </dsp:nvSpPr>
      <dsp:spPr>
        <a:xfrm>
          <a:off x="5426858" y="1287952"/>
          <a:ext cx="163667" cy="544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836"/>
              </a:lnTo>
              <a:lnTo>
                <a:pt x="163667" y="5448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9E01C-78FB-45D1-9151-9EEBA4B9C815}">
      <dsp:nvSpPr>
        <dsp:cNvPr id="0" name=""/>
        <dsp:cNvSpPr/>
      </dsp:nvSpPr>
      <dsp:spPr>
        <a:xfrm>
          <a:off x="5036913" y="397698"/>
          <a:ext cx="826391" cy="167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00"/>
              </a:lnTo>
              <a:lnTo>
                <a:pt x="826391" y="83500"/>
              </a:lnTo>
              <a:lnTo>
                <a:pt x="826391" y="16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88468-1404-40F6-90C5-BDCAEEB13412}">
      <dsp:nvSpPr>
        <dsp:cNvPr id="0" name=""/>
        <dsp:cNvSpPr/>
      </dsp:nvSpPr>
      <dsp:spPr>
        <a:xfrm>
          <a:off x="4236212" y="962323"/>
          <a:ext cx="119286" cy="930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437"/>
              </a:lnTo>
              <a:lnTo>
                <a:pt x="119286" y="930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9608E-338B-48A4-B8B8-C67D5F67C1BF}">
      <dsp:nvSpPr>
        <dsp:cNvPr id="0" name=""/>
        <dsp:cNvSpPr/>
      </dsp:nvSpPr>
      <dsp:spPr>
        <a:xfrm>
          <a:off x="4236212" y="962323"/>
          <a:ext cx="119286" cy="36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13"/>
              </a:lnTo>
              <a:lnTo>
                <a:pt x="119286" y="365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227AE-1F75-4D4A-B80D-AA23348DD479}">
      <dsp:nvSpPr>
        <dsp:cNvPr id="0" name=""/>
        <dsp:cNvSpPr/>
      </dsp:nvSpPr>
      <dsp:spPr>
        <a:xfrm>
          <a:off x="4554311" y="397698"/>
          <a:ext cx="482602" cy="167001"/>
        </a:xfrm>
        <a:custGeom>
          <a:avLst/>
          <a:gdLst/>
          <a:ahLst/>
          <a:cxnLst/>
          <a:rect l="0" t="0" r="0" b="0"/>
          <a:pathLst>
            <a:path>
              <a:moveTo>
                <a:pt x="482602" y="0"/>
              </a:moveTo>
              <a:lnTo>
                <a:pt x="482602" y="83500"/>
              </a:lnTo>
              <a:lnTo>
                <a:pt x="0" y="83500"/>
              </a:lnTo>
              <a:lnTo>
                <a:pt x="0" y="16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8BEAD-B6E2-4F0C-9CE7-3BC89F6CC8D9}">
      <dsp:nvSpPr>
        <dsp:cNvPr id="0" name=""/>
        <dsp:cNvSpPr/>
      </dsp:nvSpPr>
      <dsp:spPr>
        <a:xfrm>
          <a:off x="3273965" y="962323"/>
          <a:ext cx="119286" cy="1114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4228"/>
              </a:lnTo>
              <a:lnTo>
                <a:pt x="119286" y="11142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EF5AE-E558-4504-B4DE-C6C286E057FD}">
      <dsp:nvSpPr>
        <dsp:cNvPr id="0" name=""/>
        <dsp:cNvSpPr/>
      </dsp:nvSpPr>
      <dsp:spPr>
        <a:xfrm>
          <a:off x="3273965" y="962323"/>
          <a:ext cx="119286" cy="365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13"/>
              </a:lnTo>
              <a:lnTo>
                <a:pt x="119286" y="3658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28981-B964-4311-A653-B8C71E915F41}">
      <dsp:nvSpPr>
        <dsp:cNvPr id="0" name=""/>
        <dsp:cNvSpPr/>
      </dsp:nvSpPr>
      <dsp:spPr>
        <a:xfrm>
          <a:off x="3592063" y="397698"/>
          <a:ext cx="1444850" cy="167001"/>
        </a:xfrm>
        <a:custGeom>
          <a:avLst/>
          <a:gdLst/>
          <a:ahLst/>
          <a:cxnLst/>
          <a:rect l="0" t="0" r="0" b="0"/>
          <a:pathLst>
            <a:path>
              <a:moveTo>
                <a:pt x="1444850" y="0"/>
              </a:moveTo>
              <a:lnTo>
                <a:pt x="1444850" y="83500"/>
              </a:lnTo>
              <a:lnTo>
                <a:pt x="0" y="83500"/>
              </a:lnTo>
              <a:lnTo>
                <a:pt x="0" y="16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1A36A-00CC-4C67-BB79-6F84ADCB15C8}">
      <dsp:nvSpPr>
        <dsp:cNvPr id="0" name=""/>
        <dsp:cNvSpPr/>
      </dsp:nvSpPr>
      <dsp:spPr>
        <a:xfrm>
          <a:off x="1853669" y="1249001"/>
          <a:ext cx="133388" cy="3148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8435"/>
              </a:lnTo>
              <a:lnTo>
                <a:pt x="133388" y="31484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E5B7FE-A8F6-4716-8465-596F8705E7B4}">
      <dsp:nvSpPr>
        <dsp:cNvPr id="0" name=""/>
        <dsp:cNvSpPr/>
      </dsp:nvSpPr>
      <dsp:spPr>
        <a:xfrm>
          <a:off x="1853669" y="1249001"/>
          <a:ext cx="133388" cy="2412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2678"/>
              </a:lnTo>
              <a:lnTo>
                <a:pt x="133388" y="24126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4FEEB-1FC5-42D9-B3B2-800D78E29B9A}">
      <dsp:nvSpPr>
        <dsp:cNvPr id="0" name=""/>
        <dsp:cNvSpPr/>
      </dsp:nvSpPr>
      <dsp:spPr>
        <a:xfrm>
          <a:off x="1853669" y="1249001"/>
          <a:ext cx="133388" cy="1713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714"/>
              </a:lnTo>
              <a:lnTo>
                <a:pt x="133388" y="17137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B93D3-1F4D-4A80-9B2B-99A67A87AB66}">
      <dsp:nvSpPr>
        <dsp:cNvPr id="0" name=""/>
        <dsp:cNvSpPr/>
      </dsp:nvSpPr>
      <dsp:spPr>
        <a:xfrm>
          <a:off x="1853669" y="1249001"/>
          <a:ext cx="133388" cy="1149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090"/>
              </a:lnTo>
              <a:lnTo>
                <a:pt x="133388" y="11490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D253C-1151-436F-A96C-DF0DA8779D19}">
      <dsp:nvSpPr>
        <dsp:cNvPr id="0" name=""/>
        <dsp:cNvSpPr/>
      </dsp:nvSpPr>
      <dsp:spPr>
        <a:xfrm>
          <a:off x="1853669" y="1249001"/>
          <a:ext cx="133388" cy="475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139"/>
              </a:lnTo>
              <a:lnTo>
                <a:pt x="133388" y="4751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A073B-1514-4489-B069-1A157E9D0C6E}">
      <dsp:nvSpPr>
        <dsp:cNvPr id="0" name=""/>
        <dsp:cNvSpPr/>
      </dsp:nvSpPr>
      <dsp:spPr>
        <a:xfrm>
          <a:off x="2209373" y="397698"/>
          <a:ext cx="2827540" cy="167001"/>
        </a:xfrm>
        <a:custGeom>
          <a:avLst/>
          <a:gdLst/>
          <a:ahLst/>
          <a:cxnLst/>
          <a:rect l="0" t="0" r="0" b="0"/>
          <a:pathLst>
            <a:path>
              <a:moveTo>
                <a:pt x="2827540" y="0"/>
              </a:moveTo>
              <a:lnTo>
                <a:pt x="2827540" y="83500"/>
              </a:lnTo>
              <a:lnTo>
                <a:pt x="0" y="83500"/>
              </a:lnTo>
              <a:lnTo>
                <a:pt x="0" y="1670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351CF-883A-43B8-B508-A9240BE83532}">
      <dsp:nvSpPr>
        <dsp:cNvPr id="0" name=""/>
        <dsp:cNvSpPr/>
      </dsp:nvSpPr>
      <dsp:spPr>
        <a:xfrm>
          <a:off x="4245373" y="75"/>
          <a:ext cx="1583079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DIRECTOR</a:t>
          </a:r>
        </a:p>
      </dsp:txBody>
      <dsp:txXfrm>
        <a:off x="4245373" y="75"/>
        <a:ext cx="1583079" cy="397622"/>
      </dsp:txXfrm>
    </dsp:sp>
    <dsp:sp modelId="{57FB0396-BE95-4BA8-9501-A5A23917250D}">
      <dsp:nvSpPr>
        <dsp:cNvPr id="0" name=""/>
        <dsp:cNvSpPr/>
      </dsp:nvSpPr>
      <dsp:spPr>
        <a:xfrm>
          <a:off x="1764743" y="564700"/>
          <a:ext cx="889259" cy="6843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Depto. Acción Social</a:t>
          </a:r>
        </a:p>
      </dsp:txBody>
      <dsp:txXfrm>
        <a:off x="1764743" y="564700"/>
        <a:ext cx="889259" cy="684301"/>
      </dsp:txXfrm>
    </dsp:sp>
    <dsp:sp modelId="{06DACDAF-1D61-4C26-B0E4-0460FCE2189D}">
      <dsp:nvSpPr>
        <dsp:cNvPr id="0" name=""/>
        <dsp:cNvSpPr/>
      </dsp:nvSpPr>
      <dsp:spPr>
        <a:xfrm>
          <a:off x="1987058" y="1416002"/>
          <a:ext cx="1239191" cy="616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>
              <a:latin typeface="+mn-lt"/>
            </a:rPr>
            <a:t>Estratificación</a:t>
          </a:r>
        </a:p>
      </dsp:txBody>
      <dsp:txXfrm>
        <a:off x="1987058" y="1416002"/>
        <a:ext cx="1239191" cy="616275"/>
      </dsp:txXfrm>
    </dsp:sp>
    <dsp:sp modelId="{654872C2-4349-4193-863F-1623F4C4071E}">
      <dsp:nvSpPr>
        <dsp:cNvPr id="0" name=""/>
        <dsp:cNvSpPr/>
      </dsp:nvSpPr>
      <dsp:spPr>
        <a:xfrm>
          <a:off x="1987058" y="2199280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Subsidios</a:t>
          </a:r>
        </a:p>
      </dsp:txBody>
      <dsp:txXfrm>
        <a:off x="1987058" y="2199280"/>
        <a:ext cx="795245" cy="397622"/>
      </dsp:txXfrm>
    </dsp:sp>
    <dsp:sp modelId="{AAAE4056-23D2-45A0-850B-B214177971E4}">
      <dsp:nvSpPr>
        <dsp:cNvPr id="0" name=""/>
        <dsp:cNvSpPr/>
      </dsp:nvSpPr>
      <dsp:spPr>
        <a:xfrm>
          <a:off x="1987058" y="2763904"/>
          <a:ext cx="1668314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Asistencia Social</a:t>
          </a:r>
        </a:p>
      </dsp:txBody>
      <dsp:txXfrm>
        <a:off x="1987058" y="2763904"/>
        <a:ext cx="1668314" cy="397622"/>
      </dsp:txXfrm>
    </dsp:sp>
    <dsp:sp modelId="{0EA84B85-6824-45D6-90DB-9AF0167FC83F}">
      <dsp:nvSpPr>
        <dsp:cNvPr id="0" name=""/>
        <dsp:cNvSpPr/>
      </dsp:nvSpPr>
      <dsp:spPr>
        <a:xfrm>
          <a:off x="1987058" y="3328529"/>
          <a:ext cx="1157965" cy="6663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Intervención Familiar</a:t>
          </a:r>
        </a:p>
      </dsp:txBody>
      <dsp:txXfrm>
        <a:off x="1987058" y="3328529"/>
        <a:ext cx="1157965" cy="666300"/>
      </dsp:txXfrm>
    </dsp:sp>
    <dsp:sp modelId="{56B69927-A65D-457B-9A0F-FC218CBD3222}">
      <dsp:nvSpPr>
        <dsp:cNvPr id="0" name=""/>
        <dsp:cNvSpPr/>
      </dsp:nvSpPr>
      <dsp:spPr>
        <a:xfrm>
          <a:off x="1987058" y="4161831"/>
          <a:ext cx="1683137" cy="4712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>
              <a:latin typeface="+mn-lt"/>
            </a:rPr>
            <a:t>Programa Discapacidad</a:t>
          </a:r>
          <a:endParaRPr lang="es-CL" sz="1600" kern="1200" dirty="0">
            <a:latin typeface="+mn-lt"/>
          </a:endParaRPr>
        </a:p>
      </dsp:txBody>
      <dsp:txXfrm>
        <a:off x="1987058" y="4161831"/>
        <a:ext cx="1683137" cy="471210"/>
      </dsp:txXfrm>
    </dsp:sp>
    <dsp:sp modelId="{E8B97437-8544-4772-B97D-96474802E2E2}">
      <dsp:nvSpPr>
        <dsp:cNvPr id="0" name=""/>
        <dsp:cNvSpPr/>
      </dsp:nvSpPr>
      <dsp:spPr>
        <a:xfrm>
          <a:off x="3194440" y="564700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Depto. Deporte</a:t>
          </a:r>
        </a:p>
      </dsp:txBody>
      <dsp:txXfrm>
        <a:off x="3194440" y="564700"/>
        <a:ext cx="795245" cy="397622"/>
      </dsp:txXfrm>
    </dsp:sp>
    <dsp:sp modelId="{A3C32F72-72DC-444F-A396-A935430D9588}">
      <dsp:nvSpPr>
        <dsp:cNvPr id="0" name=""/>
        <dsp:cNvSpPr/>
      </dsp:nvSpPr>
      <dsp:spPr>
        <a:xfrm>
          <a:off x="3393252" y="1129324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Talleres</a:t>
          </a:r>
        </a:p>
      </dsp:txBody>
      <dsp:txXfrm>
        <a:off x="3393252" y="1129324"/>
        <a:ext cx="795245" cy="397622"/>
      </dsp:txXfrm>
    </dsp:sp>
    <dsp:sp modelId="{D069341D-32BC-442B-BF8C-35AF8E660031}">
      <dsp:nvSpPr>
        <dsp:cNvPr id="0" name=""/>
        <dsp:cNvSpPr/>
      </dsp:nvSpPr>
      <dsp:spPr>
        <a:xfrm>
          <a:off x="3393252" y="1693949"/>
          <a:ext cx="714146" cy="765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>
              <a:latin typeface="+mn-lt"/>
            </a:rPr>
            <a:t>Proyectos</a:t>
          </a:r>
        </a:p>
      </dsp:txBody>
      <dsp:txXfrm>
        <a:off x="3393252" y="1693949"/>
        <a:ext cx="714146" cy="765205"/>
      </dsp:txXfrm>
    </dsp:sp>
    <dsp:sp modelId="{6B98683F-1E82-4BF6-8E95-1F555C6938EA}">
      <dsp:nvSpPr>
        <dsp:cNvPr id="0" name=""/>
        <dsp:cNvSpPr/>
      </dsp:nvSpPr>
      <dsp:spPr>
        <a:xfrm>
          <a:off x="4156688" y="564700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Depto. Cultura</a:t>
          </a:r>
        </a:p>
      </dsp:txBody>
      <dsp:txXfrm>
        <a:off x="4156688" y="564700"/>
        <a:ext cx="795245" cy="397622"/>
      </dsp:txXfrm>
    </dsp:sp>
    <dsp:sp modelId="{5E20197E-BFD4-466B-A177-5B00B07A5B34}">
      <dsp:nvSpPr>
        <dsp:cNvPr id="0" name=""/>
        <dsp:cNvSpPr/>
      </dsp:nvSpPr>
      <dsp:spPr>
        <a:xfrm>
          <a:off x="4355499" y="1129324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Orquesta</a:t>
          </a:r>
        </a:p>
      </dsp:txBody>
      <dsp:txXfrm>
        <a:off x="4355499" y="1129324"/>
        <a:ext cx="795245" cy="397622"/>
      </dsp:txXfrm>
    </dsp:sp>
    <dsp:sp modelId="{AD057B02-7C22-4676-8E95-E626C5A77D79}">
      <dsp:nvSpPr>
        <dsp:cNvPr id="0" name=""/>
        <dsp:cNvSpPr/>
      </dsp:nvSpPr>
      <dsp:spPr>
        <a:xfrm>
          <a:off x="4355499" y="1693949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Talleres</a:t>
          </a:r>
        </a:p>
      </dsp:txBody>
      <dsp:txXfrm>
        <a:off x="4355499" y="1693949"/>
        <a:ext cx="795245" cy="397622"/>
      </dsp:txXfrm>
    </dsp:sp>
    <dsp:sp modelId="{4A8407E9-5845-4CFA-AED0-28CAEC520CFE}">
      <dsp:nvSpPr>
        <dsp:cNvPr id="0" name=""/>
        <dsp:cNvSpPr/>
      </dsp:nvSpPr>
      <dsp:spPr>
        <a:xfrm>
          <a:off x="5317747" y="564700"/>
          <a:ext cx="1091117" cy="7232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50" kern="1200" dirty="0">
              <a:latin typeface="+mn-lt"/>
            </a:rPr>
            <a:t>Depto. </a:t>
          </a:r>
          <a:r>
            <a:rPr lang="es-CL" sz="1450" kern="1200" dirty="0" smtClean="0">
              <a:latin typeface="+mn-lt"/>
            </a:rPr>
            <a:t>Organismos </a:t>
          </a:r>
          <a:r>
            <a:rPr lang="es-CL" sz="1450" kern="1200" dirty="0">
              <a:latin typeface="+mn-lt"/>
            </a:rPr>
            <a:t>Comunitarios</a:t>
          </a:r>
        </a:p>
      </dsp:txBody>
      <dsp:txXfrm>
        <a:off x="5317747" y="564700"/>
        <a:ext cx="1091117" cy="723252"/>
      </dsp:txXfrm>
    </dsp:sp>
    <dsp:sp modelId="{D989F0E2-CF69-4CE1-88F2-DA7E2FE4A357}">
      <dsp:nvSpPr>
        <dsp:cNvPr id="0" name=""/>
        <dsp:cNvSpPr/>
      </dsp:nvSpPr>
      <dsp:spPr>
        <a:xfrm>
          <a:off x="5590526" y="1454954"/>
          <a:ext cx="1250428" cy="7556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50" kern="1200" dirty="0">
              <a:latin typeface="+mn-lt"/>
            </a:rPr>
            <a:t>Fortalecimiento </a:t>
          </a:r>
          <a:r>
            <a:rPr lang="es-CL" sz="1250" kern="1200" dirty="0">
              <a:latin typeface="+mn-lt"/>
            </a:rPr>
            <a:t>Organizacional</a:t>
          </a:r>
        </a:p>
      </dsp:txBody>
      <dsp:txXfrm>
        <a:off x="5590526" y="1454954"/>
        <a:ext cx="1250428" cy="755670"/>
      </dsp:txXfrm>
    </dsp:sp>
    <dsp:sp modelId="{E9749761-0EFD-45F6-9DFF-71CDAE8AC501}">
      <dsp:nvSpPr>
        <dsp:cNvPr id="0" name=""/>
        <dsp:cNvSpPr/>
      </dsp:nvSpPr>
      <dsp:spPr>
        <a:xfrm>
          <a:off x="5590526" y="2377626"/>
          <a:ext cx="1477526" cy="6444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Mujer y Participación</a:t>
          </a:r>
        </a:p>
      </dsp:txBody>
      <dsp:txXfrm>
        <a:off x="5590526" y="2377626"/>
        <a:ext cx="1477526" cy="644427"/>
      </dsp:txXfrm>
    </dsp:sp>
    <dsp:sp modelId="{E063AE9E-4124-44A3-AF87-7A3C68B17D65}">
      <dsp:nvSpPr>
        <dsp:cNvPr id="0" name=""/>
        <dsp:cNvSpPr/>
      </dsp:nvSpPr>
      <dsp:spPr>
        <a:xfrm>
          <a:off x="5590526" y="3189055"/>
          <a:ext cx="1374288" cy="631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Acción Solidaria</a:t>
          </a:r>
        </a:p>
      </dsp:txBody>
      <dsp:txXfrm>
        <a:off x="5590526" y="3189055"/>
        <a:ext cx="1374288" cy="631806"/>
      </dsp:txXfrm>
    </dsp:sp>
    <dsp:sp modelId="{D0CE8C05-A8EE-47B7-BE2D-EFB6041F12AF}">
      <dsp:nvSpPr>
        <dsp:cNvPr id="0" name=""/>
        <dsp:cNvSpPr/>
      </dsp:nvSpPr>
      <dsp:spPr>
        <a:xfrm>
          <a:off x="5590526" y="3987863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latin typeface="+mn-lt"/>
            </a:rPr>
            <a:t>Jóvenes</a:t>
          </a:r>
        </a:p>
      </dsp:txBody>
      <dsp:txXfrm>
        <a:off x="5590526" y="3987863"/>
        <a:ext cx="795245" cy="397622"/>
      </dsp:txXfrm>
    </dsp:sp>
    <dsp:sp modelId="{048D2A2B-5D25-4D67-A111-D80F97830F77}">
      <dsp:nvSpPr>
        <dsp:cNvPr id="0" name=""/>
        <dsp:cNvSpPr/>
      </dsp:nvSpPr>
      <dsp:spPr>
        <a:xfrm>
          <a:off x="6877045" y="564700"/>
          <a:ext cx="1432038" cy="5604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50" kern="1200" dirty="0" err="1">
              <a:latin typeface="+mn-lt"/>
            </a:rPr>
            <a:t>Progr</a:t>
          </a:r>
          <a:r>
            <a:rPr lang="es-CL" sz="1450" kern="1200" dirty="0">
              <a:latin typeface="+mn-lt"/>
            </a:rPr>
            <a:t>. de Transferencias</a:t>
          </a:r>
        </a:p>
      </dsp:txBody>
      <dsp:txXfrm>
        <a:off x="6877045" y="564700"/>
        <a:ext cx="1432038" cy="560437"/>
      </dsp:txXfrm>
    </dsp:sp>
    <dsp:sp modelId="{1FFC7C8E-4111-4E1D-ADA1-918588FC6BAE}">
      <dsp:nvSpPr>
        <dsp:cNvPr id="0" name=""/>
        <dsp:cNvSpPr/>
      </dsp:nvSpPr>
      <dsp:spPr>
        <a:xfrm>
          <a:off x="7235054" y="1292139"/>
          <a:ext cx="1542259" cy="5902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>
              <a:latin typeface="+mn-lt"/>
            </a:rPr>
            <a:t>Oficina de Protección de Derechos (OPD)</a:t>
          </a:r>
        </a:p>
      </dsp:txBody>
      <dsp:txXfrm>
        <a:off x="7235054" y="1292139"/>
        <a:ext cx="1542259" cy="590211"/>
      </dsp:txXfrm>
    </dsp:sp>
    <dsp:sp modelId="{E4D86FA6-5F2C-4531-A5F0-16733CDA086F}">
      <dsp:nvSpPr>
        <dsp:cNvPr id="0" name=""/>
        <dsp:cNvSpPr/>
      </dsp:nvSpPr>
      <dsp:spPr>
        <a:xfrm>
          <a:off x="7235054" y="2049352"/>
          <a:ext cx="1373540" cy="4873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50" kern="1200" dirty="0">
              <a:latin typeface="+mn-lt"/>
            </a:rPr>
            <a:t>Programa de Seguridad Pública</a:t>
          </a:r>
        </a:p>
      </dsp:txBody>
      <dsp:txXfrm>
        <a:off x="7235054" y="2049352"/>
        <a:ext cx="1373540" cy="487390"/>
      </dsp:txXfrm>
    </dsp:sp>
    <dsp:sp modelId="{D7BDFEB5-477C-4871-87DA-0855DACE24AD}">
      <dsp:nvSpPr>
        <dsp:cNvPr id="0" name=""/>
        <dsp:cNvSpPr/>
      </dsp:nvSpPr>
      <dsp:spPr>
        <a:xfrm>
          <a:off x="7235054" y="2703744"/>
          <a:ext cx="1588638" cy="416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Centro de la Mujer</a:t>
          </a:r>
        </a:p>
      </dsp:txBody>
      <dsp:txXfrm>
        <a:off x="7235054" y="2703744"/>
        <a:ext cx="1588638" cy="416649"/>
      </dsp:txXfrm>
    </dsp:sp>
    <dsp:sp modelId="{DF3FA477-73F7-4F76-B833-1F9E47AFDE0D}">
      <dsp:nvSpPr>
        <dsp:cNvPr id="0" name=""/>
        <dsp:cNvSpPr/>
      </dsp:nvSpPr>
      <dsp:spPr>
        <a:xfrm>
          <a:off x="7235054" y="3287395"/>
          <a:ext cx="2223570" cy="378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50" kern="1200" dirty="0">
              <a:latin typeface="+mn-lt"/>
            </a:rPr>
            <a:t>Mujer Trabajadora y Jefa de Hogar</a:t>
          </a:r>
        </a:p>
      </dsp:txBody>
      <dsp:txXfrm>
        <a:off x="7235054" y="3287395"/>
        <a:ext cx="2223570" cy="378644"/>
      </dsp:txXfrm>
    </dsp:sp>
    <dsp:sp modelId="{B1A7D741-AB0E-4BE1-889A-7EBF9EF94B3D}">
      <dsp:nvSpPr>
        <dsp:cNvPr id="0" name=""/>
        <dsp:cNvSpPr/>
      </dsp:nvSpPr>
      <dsp:spPr>
        <a:xfrm>
          <a:off x="7235054" y="3833041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Previene</a:t>
          </a:r>
        </a:p>
      </dsp:txBody>
      <dsp:txXfrm>
        <a:off x="7235054" y="3833041"/>
        <a:ext cx="795245" cy="397622"/>
      </dsp:txXfrm>
    </dsp:sp>
    <dsp:sp modelId="{03F1A2FA-C69B-46D3-A860-A3141FE75072}">
      <dsp:nvSpPr>
        <dsp:cNvPr id="0" name=""/>
        <dsp:cNvSpPr/>
      </dsp:nvSpPr>
      <dsp:spPr>
        <a:xfrm>
          <a:off x="7235054" y="4397665"/>
          <a:ext cx="795245" cy="397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latin typeface="+mn-lt"/>
            </a:rPr>
            <a:t>Adulto Mayor</a:t>
          </a:r>
        </a:p>
      </dsp:txBody>
      <dsp:txXfrm>
        <a:off x="7235054" y="4397665"/>
        <a:ext cx="795245" cy="397622"/>
      </dsp:txXfrm>
    </dsp:sp>
    <dsp:sp modelId="{B57B2BB1-FE1F-4096-9201-21002F0537E3}">
      <dsp:nvSpPr>
        <dsp:cNvPr id="0" name=""/>
        <dsp:cNvSpPr/>
      </dsp:nvSpPr>
      <dsp:spPr>
        <a:xfrm>
          <a:off x="7235054" y="4962290"/>
          <a:ext cx="1399298" cy="418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/>
            <a:t>Chile Crece </a:t>
          </a:r>
          <a:r>
            <a:rPr lang="es-CL" sz="1200" kern="1200" dirty="0" smtClean="0"/>
            <a:t>Contigo</a:t>
          </a:r>
          <a:endParaRPr lang="es-CL" sz="1200" kern="1200" dirty="0"/>
        </a:p>
      </dsp:txBody>
      <dsp:txXfrm>
        <a:off x="7235054" y="4962290"/>
        <a:ext cx="1399298" cy="418458"/>
      </dsp:txXfrm>
    </dsp:sp>
    <dsp:sp modelId="{2D9AD175-9972-4C4C-8490-F6FF9537F737}">
      <dsp:nvSpPr>
        <dsp:cNvPr id="0" name=""/>
        <dsp:cNvSpPr/>
      </dsp:nvSpPr>
      <dsp:spPr>
        <a:xfrm>
          <a:off x="7235054" y="5547750"/>
          <a:ext cx="2305457" cy="5707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Mujer, Participación y Ciudadanía</a:t>
          </a:r>
          <a:endParaRPr lang="es-CL" sz="140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7235054" y="5547750"/>
        <a:ext cx="2305457" cy="5707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76C95-AE46-4102-A416-4F290C814EE5}">
      <dsp:nvSpPr>
        <dsp:cNvPr id="0" name=""/>
        <dsp:cNvSpPr/>
      </dsp:nvSpPr>
      <dsp:spPr>
        <a:xfrm rot="5400000">
          <a:off x="4707905" y="-1671507"/>
          <a:ext cx="2044966" cy="53933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/>
            <a:t>El puntaje obtenido por cada grupo familiar se establece a través de una formula establecida por el Ministerio de Desarrollo Social, no lo otorga la municipalidad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/>
            <a:t>El instrumento actual determina las el nivel de vulnerabilidad estratificando a la población según su capacidad generadora de ingresos y su nivel de necesidades familiares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/>
            <a:t>A partir del segundo semestre del año 2015, el instrumento sufrirá modificaciones, es posible que se anexe otro documentos a la actual ficha.</a:t>
          </a:r>
          <a:endParaRPr lang="es-CL" sz="1400" kern="1200" dirty="0"/>
        </a:p>
      </dsp:txBody>
      <dsp:txXfrm rot="-5400000">
        <a:off x="3033735" y="102490"/>
        <a:ext cx="5293480" cy="1845312"/>
      </dsp:txXfrm>
    </dsp:sp>
    <dsp:sp modelId="{B96FB05C-AFA1-48CC-B087-50FA380D8709}">
      <dsp:nvSpPr>
        <dsp:cNvPr id="0" name=""/>
        <dsp:cNvSpPr/>
      </dsp:nvSpPr>
      <dsp:spPr>
        <a:xfrm>
          <a:off x="0" y="271062"/>
          <a:ext cx="3033735" cy="15081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Ficha de Protección Social</a:t>
          </a:r>
          <a:endParaRPr lang="es-CL" sz="3600" kern="1200" dirty="0"/>
        </a:p>
      </dsp:txBody>
      <dsp:txXfrm>
        <a:off x="73623" y="344685"/>
        <a:ext cx="2886489" cy="1360921"/>
      </dsp:txXfrm>
    </dsp:sp>
    <dsp:sp modelId="{BE7C430F-24BE-453D-AD5E-10E34C13DADE}">
      <dsp:nvSpPr>
        <dsp:cNvPr id="0" name=""/>
        <dsp:cNvSpPr/>
      </dsp:nvSpPr>
      <dsp:spPr>
        <a:xfrm rot="5400000">
          <a:off x="5132723" y="280241"/>
          <a:ext cx="1206533" cy="53985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Las familias beneficiarias de este programa no son </a:t>
          </a:r>
          <a:r>
            <a:rPr lang="es-CL" sz="1800" kern="1200" dirty="0" err="1" smtClean="0"/>
            <a:t>postulables</a:t>
          </a:r>
          <a:r>
            <a:rPr lang="es-CL" sz="1800" kern="1200" dirty="0" smtClean="0"/>
            <a:t>, están determinadas por puntaje FPS, y son asignadas a nivel ministerial</a:t>
          </a:r>
          <a:endParaRPr lang="es-CL" sz="1800" kern="1200" dirty="0"/>
        </a:p>
      </dsp:txBody>
      <dsp:txXfrm rot="-5400000">
        <a:off x="3036700" y="2435162"/>
        <a:ext cx="5339681" cy="1088737"/>
      </dsp:txXfrm>
    </dsp:sp>
    <dsp:sp modelId="{E2DBF34F-D163-41A3-B861-BED1B92FE3B4}">
      <dsp:nvSpPr>
        <dsp:cNvPr id="0" name=""/>
        <dsp:cNvSpPr/>
      </dsp:nvSpPr>
      <dsp:spPr>
        <a:xfrm>
          <a:off x="10365" y="2232243"/>
          <a:ext cx="3036700" cy="15081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Ingreso Ético Familiar</a:t>
          </a:r>
          <a:endParaRPr lang="es-CL" sz="3600" kern="1200" dirty="0"/>
        </a:p>
      </dsp:txBody>
      <dsp:txXfrm>
        <a:off x="83988" y="2305866"/>
        <a:ext cx="2889454" cy="1360921"/>
      </dsp:txXfrm>
    </dsp:sp>
    <dsp:sp modelId="{D9DD979A-558D-435B-91BA-78DFE3541366}">
      <dsp:nvSpPr>
        <dsp:cNvPr id="0" name=""/>
        <dsp:cNvSpPr/>
      </dsp:nvSpPr>
      <dsp:spPr>
        <a:xfrm rot="5400000">
          <a:off x="5132723" y="1761406"/>
          <a:ext cx="1206533" cy="53985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Postula ayudas técnicas al Servicios Nacional de la Discapacidad</a:t>
          </a:r>
          <a:endParaRPr lang="es-C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Las ayudas técnicas de baja complejidad son entregadas en comodato por la Municipalidad, hasta la adquisición de una definitiva.</a:t>
          </a:r>
          <a:endParaRPr lang="es-CL" sz="1600" kern="1200" dirty="0"/>
        </a:p>
      </dsp:txBody>
      <dsp:txXfrm rot="-5400000">
        <a:off x="3036700" y="3916327"/>
        <a:ext cx="5339681" cy="1088737"/>
      </dsp:txXfrm>
    </dsp:sp>
    <dsp:sp modelId="{F6FBE2C6-4B61-426A-90C2-97346337AE15}">
      <dsp:nvSpPr>
        <dsp:cNvPr id="0" name=""/>
        <dsp:cNvSpPr/>
      </dsp:nvSpPr>
      <dsp:spPr>
        <a:xfrm>
          <a:off x="0" y="3706612"/>
          <a:ext cx="3036700" cy="15081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Discapacidad</a:t>
          </a:r>
          <a:endParaRPr lang="es-CL" sz="3600" kern="1200" dirty="0"/>
        </a:p>
      </dsp:txBody>
      <dsp:txXfrm>
        <a:off x="73623" y="3780235"/>
        <a:ext cx="2889454" cy="1360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76C95-AE46-4102-A416-4F290C814EE5}">
      <dsp:nvSpPr>
        <dsp:cNvPr id="0" name=""/>
        <dsp:cNvSpPr/>
      </dsp:nvSpPr>
      <dsp:spPr>
        <a:xfrm rot="5400000">
          <a:off x="4960180" y="-1882958"/>
          <a:ext cx="1505107" cy="53766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Atiende a todas las mujeres a partir de los 18 años que son víctimas de Violencia Intrafamiliar en contexto de pareja, que lo soliciten</a:t>
          </a:r>
          <a:endParaRPr lang="es-CL" sz="1600" kern="1200" dirty="0"/>
        </a:p>
      </dsp:txBody>
      <dsp:txXfrm rot="-5400000">
        <a:off x="3024389" y="126306"/>
        <a:ext cx="5303218" cy="1358161"/>
      </dsp:txXfrm>
    </dsp:sp>
    <dsp:sp modelId="{B96FB05C-AFA1-48CC-B087-50FA380D8709}">
      <dsp:nvSpPr>
        <dsp:cNvPr id="0" name=""/>
        <dsp:cNvSpPr/>
      </dsp:nvSpPr>
      <dsp:spPr>
        <a:xfrm>
          <a:off x="0" y="2433"/>
          <a:ext cx="3024388" cy="1605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Centro de la Mujer</a:t>
          </a:r>
          <a:endParaRPr lang="es-CL" sz="3600" kern="1200" dirty="0"/>
        </a:p>
      </dsp:txBody>
      <dsp:txXfrm>
        <a:off x="78394" y="80827"/>
        <a:ext cx="2867600" cy="1449119"/>
      </dsp:txXfrm>
    </dsp:sp>
    <dsp:sp modelId="{BE7C430F-24BE-453D-AD5E-10E34C13DADE}">
      <dsp:nvSpPr>
        <dsp:cNvPr id="0" name=""/>
        <dsp:cNvSpPr/>
      </dsp:nvSpPr>
      <dsp:spPr>
        <a:xfrm rot="5400000">
          <a:off x="5070371" y="-196756"/>
          <a:ext cx="1284725" cy="53766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Solo acceden mujeres con un puntaje máximo de 13.484 en FPS.</a:t>
          </a:r>
          <a:endParaRPr lang="es-C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Usuarias hasta los 65 años de edad.</a:t>
          </a:r>
          <a:endParaRPr lang="es-CL" sz="1800" kern="1200" dirty="0"/>
        </a:p>
      </dsp:txBody>
      <dsp:txXfrm rot="-5400000">
        <a:off x="3024389" y="1911941"/>
        <a:ext cx="5313976" cy="1159295"/>
      </dsp:txXfrm>
    </dsp:sp>
    <dsp:sp modelId="{E2DBF34F-D163-41A3-B861-BED1B92FE3B4}">
      <dsp:nvSpPr>
        <dsp:cNvPr id="0" name=""/>
        <dsp:cNvSpPr/>
      </dsp:nvSpPr>
      <dsp:spPr>
        <a:xfrm>
          <a:off x="0" y="1688635"/>
          <a:ext cx="3024388" cy="1605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Mujer Trabajadora y Jefa de Hogar. </a:t>
          </a:r>
          <a:r>
            <a:rPr lang="es-CL" sz="2400" kern="1200" dirty="0" err="1" smtClean="0"/>
            <a:t>Asociatividad</a:t>
          </a:r>
          <a:r>
            <a:rPr lang="es-CL" sz="2400" kern="1200" dirty="0" smtClean="0"/>
            <a:t> y Emprendimiento</a:t>
          </a:r>
          <a:endParaRPr lang="es-CL" sz="2400" kern="1200" dirty="0"/>
        </a:p>
      </dsp:txBody>
      <dsp:txXfrm>
        <a:off x="78394" y="1767029"/>
        <a:ext cx="2867600" cy="1449119"/>
      </dsp:txXfrm>
    </dsp:sp>
    <dsp:sp modelId="{DDE74DB0-ABAA-43F5-840F-F0A764DE0D25}">
      <dsp:nvSpPr>
        <dsp:cNvPr id="0" name=""/>
        <dsp:cNvSpPr/>
      </dsp:nvSpPr>
      <dsp:spPr>
        <a:xfrm rot="5400000">
          <a:off x="5070371" y="1489446"/>
          <a:ext cx="1284725" cy="53766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Es un programa preventivo, no corresponde a un programa de tratamiento, solo entrega orientación y derivación.</a:t>
          </a:r>
          <a:endParaRPr lang="es-CL" sz="1800" kern="1200" dirty="0"/>
        </a:p>
      </dsp:txBody>
      <dsp:txXfrm rot="-5400000">
        <a:off x="3024389" y="3598144"/>
        <a:ext cx="5313976" cy="1159295"/>
      </dsp:txXfrm>
    </dsp:sp>
    <dsp:sp modelId="{9795B637-F749-4DFD-812F-DF5810E69BF3}">
      <dsp:nvSpPr>
        <dsp:cNvPr id="0" name=""/>
        <dsp:cNvSpPr/>
      </dsp:nvSpPr>
      <dsp:spPr>
        <a:xfrm>
          <a:off x="0" y="3374838"/>
          <a:ext cx="3024388" cy="1605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PREVIENE</a:t>
          </a:r>
          <a:endParaRPr lang="es-CL" sz="1800" kern="1200" dirty="0"/>
        </a:p>
      </dsp:txBody>
      <dsp:txXfrm>
        <a:off x="78394" y="3453232"/>
        <a:ext cx="2867600" cy="14491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42DF9-62FA-4D06-BF9D-09BD14D6A705}">
      <dsp:nvSpPr>
        <dsp:cNvPr id="0" name=""/>
        <dsp:cNvSpPr/>
      </dsp:nvSpPr>
      <dsp:spPr>
        <a:xfrm rot="5400000">
          <a:off x="3220473" y="-194130"/>
          <a:ext cx="4981568" cy="537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Está encargada de prestar de servicios de asistencia técnica, la cual involucra aspectos sociales, legales y constructivos para facilitar a las personas, propietarias de inmuebles de esta comuna, y que cumplan con los requisitos impuestos por el MINVU, a postular a proyectos para el mejoramiento de la vivienda, perteneciente el programa protección del patrimonio familiar d.s.255 título II y a construcción en sitio propio perteneciente al programa fondo solidario de elección de vivienda d.s.49, el cual consiste en demoler una vivienda inhabitable y reemplazarla por una vivienda nueva.</a:t>
          </a:r>
          <a:endParaRPr lang="es-CL" sz="1800" kern="1200" dirty="0">
            <a:solidFill>
              <a:schemeClr val="tx2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/>
            <a:t>Además se presta asesoría técnica para postular al programa de condominios de vivienda social, para el mejoramiento de los bienes comunes de edificios.</a:t>
          </a:r>
          <a:endParaRPr lang="es-CL" sz="1800" kern="1200" dirty="0"/>
        </a:p>
      </dsp:txBody>
      <dsp:txXfrm rot="-5400000">
        <a:off x="3025537" y="243986"/>
        <a:ext cx="5128260" cy="4495208"/>
      </dsp:txXfrm>
    </dsp:sp>
    <dsp:sp modelId="{1D3BDBD1-3412-468A-B3B1-6B26BB7C9E6E}">
      <dsp:nvSpPr>
        <dsp:cNvPr id="0" name=""/>
        <dsp:cNvSpPr/>
      </dsp:nvSpPr>
      <dsp:spPr>
        <a:xfrm>
          <a:off x="4102" y="35704"/>
          <a:ext cx="3021435" cy="4911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800" kern="1200" dirty="0" smtClean="0"/>
            <a:t>Dirección de Obras</a:t>
          </a:r>
          <a:endParaRPr lang="es-CL" sz="4800" kern="1200" dirty="0"/>
        </a:p>
      </dsp:txBody>
      <dsp:txXfrm>
        <a:off x="151596" y="183198"/>
        <a:ext cx="2726447" cy="46167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44D30-5EEA-417C-A0BE-9CE33BFBB596}">
      <dsp:nvSpPr>
        <dsp:cNvPr id="0" name=""/>
        <dsp:cNvSpPr/>
      </dsp:nvSpPr>
      <dsp:spPr>
        <a:xfrm rot="5400000">
          <a:off x="5148747" y="-1886312"/>
          <a:ext cx="1370347" cy="54907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Puede acceder a viviendas de </a:t>
          </a:r>
          <a:r>
            <a:rPr lang="es-ES_tradnl" sz="1400" b="1" kern="1200" dirty="0" smtClean="0"/>
            <a:t>hasta 800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Ahorro mínimo de </a:t>
          </a:r>
          <a:r>
            <a:rPr lang="es-ES_tradnl" sz="1400" b="1" kern="1200" dirty="0" smtClean="0"/>
            <a:t>30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b="1" kern="1200" dirty="0" smtClean="0"/>
            <a:t>Sin pre aprobación crédito</a:t>
          </a:r>
          <a:r>
            <a:rPr lang="es-ES_tradnl" sz="1400" kern="1200" dirty="0" smtClean="0"/>
            <a:t> </a:t>
          </a:r>
          <a:r>
            <a:rPr lang="es-ES_tradnl" sz="1400" b="1" kern="1200" dirty="0" smtClean="0"/>
            <a:t>hipotecario</a:t>
          </a:r>
          <a:r>
            <a:rPr lang="es-ES_tradnl" sz="1400" kern="1200" dirty="0" smtClean="0"/>
            <a:t>, con declaración D4.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Ficha de Protección Social obligatoria (Puntaje máximo 11.734)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Monto subsidio: </a:t>
          </a:r>
          <a:r>
            <a:rPr lang="es-ES_tradnl" sz="1400" b="1" kern="1200" dirty="0" smtClean="0"/>
            <a:t>500 a 400</a:t>
          </a:r>
          <a:r>
            <a:rPr lang="es-ES_tradnl" sz="1400" kern="1200" dirty="0" smtClean="0"/>
            <a:t> UF</a:t>
          </a:r>
          <a:endParaRPr lang="es-CL" sz="1400" kern="1200" dirty="0"/>
        </a:p>
      </dsp:txBody>
      <dsp:txXfrm rot="-5400000">
        <a:off x="3088547" y="240783"/>
        <a:ext cx="5423854" cy="1236557"/>
      </dsp:txXfrm>
    </dsp:sp>
    <dsp:sp modelId="{EF43CD72-2859-4DAA-A512-F9B75AE3E72B}">
      <dsp:nvSpPr>
        <dsp:cNvPr id="0" name=""/>
        <dsp:cNvSpPr/>
      </dsp:nvSpPr>
      <dsp:spPr>
        <a:xfrm>
          <a:off x="0" y="2595"/>
          <a:ext cx="3088546" cy="1712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Subsidio Titulo I. Tramo I: </a:t>
          </a:r>
          <a:r>
            <a:rPr lang="es-ES_tradnl" sz="2100" b="1" kern="1200" dirty="0" smtClean="0"/>
            <a:t>Para Grupos Emergentes, sin Crédito Hipotecario</a:t>
          </a:r>
          <a:endParaRPr lang="es-CL" sz="2100" kern="1200" dirty="0"/>
        </a:p>
      </dsp:txBody>
      <dsp:txXfrm>
        <a:off x="83619" y="86214"/>
        <a:ext cx="2921308" cy="1545696"/>
      </dsp:txXfrm>
    </dsp:sp>
    <dsp:sp modelId="{D7F697B6-5D07-466F-B9AC-A8ED34B90985}">
      <dsp:nvSpPr>
        <dsp:cNvPr id="0" name=""/>
        <dsp:cNvSpPr/>
      </dsp:nvSpPr>
      <dsp:spPr>
        <a:xfrm rot="5400000">
          <a:off x="5148747" y="-87731"/>
          <a:ext cx="1370347" cy="54907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Puede acceder a viviendas de </a:t>
          </a:r>
          <a:r>
            <a:rPr lang="es-ES_tradnl" sz="1400" b="1" kern="1200" dirty="0" smtClean="0"/>
            <a:t>hasta 1.200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Ahorro mínimo de </a:t>
          </a:r>
          <a:r>
            <a:rPr lang="es-ES_tradnl" sz="1400" b="1" kern="1200" dirty="0" smtClean="0"/>
            <a:t>30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b="1" kern="1200" dirty="0" smtClean="0"/>
            <a:t>Con pre aprobación crédito</a:t>
          </a:r>
          <a:r>
            <a:rPr lang="es-ES_tradnl" sz="1400" kern="1200" dirty="0" smtClean="0"/>
            <a:t> </a:t>
          </a:r>
          <a:r>
            <a:rPr lang="es-ES_tradnl" sz="1400" b="1" kern="1200" dirty="0" smtClean="0"/>
            <a:t>hipotecario</a:t>
          </a:r>
          <a:r>
            <a:rPr lang="es-ES_tradnl" sz="1400" kern="1200" dirty="0" smtClean="0"/>
            <a:t> o ahorro mínimo de 200 UF en libreta de vivienda.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Ficha de Protección Social obligatoria (Puntaje máximo 13.484)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Monto subsidio: </a:t>
          </a:r>
          <a:r>
            <a:rPr lang="es-ES_tradnl" sz="1400" b="1" kern="1200" dirty="0" smtClean="0"/>
            <a:t>500 a 300</a:t>
          </a:r>
          <a:r>
            <a:rPr lang="es-ES_tradnl" sz="1400" kern="1200" dirty="0" smtClean="0"/>
            <a:t> UF</a:t>
          </a:r>
          <a:endParaRPr lang="es-CL" sz="1400" kern="1200" dirty="0"/>
        </a:p>
      </dsp:txBody>
      <dsp:txXfrm rot="-5400000">
        <a:off x="3088547" y="2039364"/>
        <a:ext cx="5423854" cy="1236557"/>
      </dsp:txXfrm>
    </dsp:sp>
    <dsp:sp modelId="{AF2C5763-D672-4474-994F-24B93BF97D8B}">
      <dsp:nvSpPr>
        <dsp:cNvPr id="0" name=""/>
        <dsp:cNvSpPr/>
      </dsp:nvSpPr>
      <dsp:spPr>
        <a:xfrm>
          <a:off x="0" y="1801176"/>
          <a:ext cx="3088546" cy="1712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Subsidio Clase Emergente, Titulo I tramo 2: </a:t>
          </a:r>
          <a:r>
            <a:rPr lang="es-ES_tradnl" sz="2100" b="1" kern="1200" dirty="0" smtClean="0"/>
            <a:t>Para Grupos Emergentes,  con Crédito Hipotecario</a:t>
          </a:r>
          <a:endParaRPr lang="es-CL" sz="2100" kern="1200" dirty="0"/>
        </a:p>
      </dsp:txBody>
      <dsp:txXfrm>
        <a:off x="83619" y="1884795"/>
        <a:ext cx="2921308" cy="1545696"/>
      </dsp:txXfrm>
    </dsp:sp>
    <dsp:sp modelId="{00D16E6E-3FB0-4B35-A8DA-8405E3AC9C4A}">
      <dsp:nvSpPr>
        <dsp:cNvPr id="0" name=""/>
        <dsp:cNvSpPr/>
      </dsp:nvSpPr>
      <dsp:spPr>
        <a:xfrm rot="5400000">
          <a:off x="5148747" y="1710849"/>
          <a:ext cx="1370347" cy="54907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300" kern="1200" dirty="0" smtClean="0"/>
            <a:t>Puede acceder a viviendas de </a:t>
          </a:r>
          <a:r>
            <a:rPr lang="es-ES_tradnl" sz="1300" b="1" kern="1200" dirty="0" smtClean="0"/>
            <a:t>hasta 2.000 UF</a:t>
          </a:r>
          <a:endParaRPr lang="es-C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300" kern="1200" dirty="0" smtClean="0"/>
            <a:t>Ahorro mínimo de </a:t>
          </a:r>
          <a:r>
            <a:rPr lang="es-ES_tradnl" sz="1300" b="1" kern="1200" dirty="0" smtClean="0"/>
            <a:t>50 UF</a:t>
          </a:r>
          <a:endParaRPr lang="es-C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300" b="1" kern="1200" dirty="0" smtClean="0"/>
            <a:t>Con pre aprobación crédito</a:t>
          </a:r>
          <a:r>
            <a:rPr lang="es-ES_tradnl" sz="1300" kern="1200" dirty="0" smtClean="0"/>
            <a:t> </a:t>
          </a:r>
          <a:r>
            <a:rPr lang="es-ES_tradnl" sz="1300" b="1" kern="1200" dirty="0" smtClean="0"/>
            <a:t>hipotecario</a:t>
          </a:r>
          <a:r>
            <a:rPr lang="es-ES_tradnl" sz="1300" kern="1200" dirty="0" smtClean="0"/>
            <a:t> o ahorro mínimo de 400 UF en libreta de vivienda.</a:t>
          </a:r>
          <a:endParaRPr lang="es-C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300" kern="1200" dirty="0" smtClean="0"/>
            <a:t>Ficha de Protección Social no obligatoria. (otorga puntaje si es menor a 13.484 puntos)</a:t>
          </a:r>
          <a:endParaRPr lang="es-C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300" kern="1200" dirty="0" smtClean="0"/>
            <a:t>Monto subsidio: </a:t>
          </a:r>
          <a:r>
            <a:rPr lang="es-ES_tradnl" sz="1300" b="1" kern="1200" dirty="0" smtClean="0"/>
            <a:t>300 a 100</a:t>
          </a:r>
          <a:r>
            <a:rPr lang="es-ES_tradnl" sz="1300" kern="1200" dirty="0" smtClean="0"/>
            <a:t> UF</a:t>
          </a:r>
          <a:endParaRPr lang="es-CL" sz="1300" kern="1200" dirty="0"/>
        </a:p>
      </dsp:txBody>
      <dsp:txXfrm rot="-5400000">
        <a:off x="3088547" y="3837945"/>
        <a:ext cx="5423854" cy="1236557"/>
      </dsp:txXfrm>
    </dsp:sp>
    <dsp:sp modelId="{3B6D868C-262D-4910-A71F-E0AF336128EF}">
      <dsp:nvSpPr>
        <dsp:cNvPr id="0" name=""/>
        <dsp:cNvSpPr/>
      </dsp:nvSpPr>
      <dsp:spPr>
        <a:xfrm>
          <a:off x="0" y="3599757"/>
          <a:ext cx="3088546" cy="17129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Titulo II: </a:t>
          </a:r>
          <a:r>
            <a:rPr lang="es-ES_tradnl" sz="2100" b="1" kern="1200" dirty="0" smtClean="0"/>
            <a:t>Para la Clase Media, con Crédito Hipotecario</a:t>
          </a:r>
          <a:endParaRPr lang="es-CL" sz="2100" kern="1200" dirty="0"/>
        </a:p>
      </dsp:txBody>
      <dsp:txXfrm>
        <a:off x="83619" y="3683376"/>
        <a:ext cx="2921308" cy="15456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244D30-5EEA-417C-A0BE-9CE33BFBB596}">
      <dsp:nvSpPr>
        <dsp:cNvPr id="0" name=""/>
        <dsp:cNvSpPr/>
      </dsp:nvSpPr>
      <dsp:spPr>
        <a:xfrm rot="5400000">
          <a:off x="5189235" y="-1937729"/>
          <a:ext cx="1289372" cy="54907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/>
            <a:t>Requisitos:</a:t>
          </a:r>
          <a:endParaRPr lang="es-CL" sz="20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Ser residentes de viviendas SERVIU- CORVI, CORABITH COU)</a:t>
          </a:r>
          <a:endParaRPr lang="es-CL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Residentes de viviendas cuyo avalúo no exceda de 650 UF.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Ahorro mínimo </a:t>
          </a:r>
          <a:r>
            <a:rPr lang="es-ES_tradnl" kern="1200" dirty="0" smtClean="0"/>
            <a:t>1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Subsidio </a:t>
          </a:r>
          <a:r>
            <a:rPr lang="es-ES_tradnl" kern="1200" dirty="0" smtClean="0"/>
            <a:t>12 a 16 UF</a:t>
          </a:r>
          <a:endParaRPr lang="es-CL" sz="1400" kern="1200" dirty="0"/>
        </a:p>
      </dsp:txBody>
      <dsp:txXfrm rot="-5400000">
        <a:off x="3088547" y="225901"/>
        <a:ext cx="5427807" cy="1163488"/>
      </dsp:txXfrm>
    </dsp:sp>
    <dsp:sp modelId="{EF43CD72-2859-4DAA-A512-F9B75AE3E72B}">
      <dsp:nvSpPr>
        <dsp:cNvPr id="0" name=""/>
        <dsp:cNvSpPr/>
      </dsp:nvSpPr>
      <dsp:spPr>
        <a:xfrm>
          <a:off x="0" y="1787"/>
          <a:ext cx="3088546" cy="1611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Mejoramiento del  Entorno y equipamiento comunitario</a:t>
          </a:r>
          <a:endParaRPr lang="es-CL" sz="2800" kern="1200" dirty="0"/>
        </a:p>
      </dsp:txBody>
      <dsp:txXfrm>
        <a:off x="78677" y="80464"/>
        <a:ext cx="2931192" cy="1454361"/>
      </dsp:txXfrm>
    </dsp:sp>
    <dsp:sp modelId="{D7F697B6-5D07-466F-B9AC-A8ED34B90985}">
      <dsp:nvSpPr>
        <dsp:cNvPr id="0" name=""/>
        <dsp:cNvSpPr/>
      </dsp:nvSpPr>
      <dsp:spPr>
        <a:xfrm rot="5400000">
          <a:off x="4989500" y="-209880"/>
          <a:ext cx="1677447" cy="54853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Requisitos</a:t>
          </a:r>
          <a:endParaRPr lang="es-CL" sz="14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200" kern="1200" dirty="0" smtClean="0"/>
            <a:t>Ser residentes de viviendas SERVIU- CORVI, CORABITH COU)</a:t>
          </a:r>
          <a:endParaRPr lang="es-C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200" kern="1200" dirty="0" smtClean="0"/>
            <a:t>Propietarios o asignatarios de viviendas cuyo avalúo no exceda de 650 UF.</a:t>
          </a:r>
          <a:endParaRPr lang="es-CL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200" kern="1200" dirty="0" smtClean="0"/>
            <a:t>Familias que cuenten con Ficha de Protección Social con un máximo de 13.484 puntos.</a:t>
          </a:r>
          <a:endParaRPr lang="es-CL" sz="12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Ahorro mínimo 3 uf 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Monto subsidio: </a:t>
          </a:r>
          <a:r>
            <a:rPr lang="es-ES_tradnl" kern="1200" dirty="0" smtClean="0"/>
            <a:t>55 a 65 UF</a:t>
          </a:r>
          <a:endParaRPr lang="es-CL" sz="1400" kern="1200" dirty="0"/>
        </a:p>
      </dsp:txBody>
      <dsp:txXfrm rot="-5400000">
        <a:off x="3085530" y="1775976"/>
        <a:ext cx="5403501" cy="1513675"/>
      </dsp:txXfrm>
    </dsp:sp>
    <dsp:sp modelId="{AF2C5763-D672-4474-994F-24B93BF97D8B}">
      <dsp:nvSpPr>
        <dsp:cNvPr id="0" name=""/>
        <dsp:cNvSpPr/>
      </dsp:nvSpPr>
      <dsp:spPr>
        <a:xfrm>
          <a:off x="0" y="1726955"/>
          <a:ext cx="3085530" cy="1611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kern="1200" dirty="0" smtClean="0"/>
            <a:t>Mejoramiento de la Vivienda</a:t>
          </a:r>
          <a:endParaRPr lang="es-CL" sz="3400" kern="1200" dirty="0"/>
        </a:p>
      </dsp:txBody>
      <dsp:txXfrm>
        <a:off x="78677" y="1805632"/>
        <a:ext cx="2928176" cy="1454361"/>
      </dsp:txXfrm>
    </dsp:sp>
    <dsp:sp modelId="{00D16E6E-3FB0-4B35-A8DA-8405E3AC9C4A}">
      <dsp:nvSpPr>
        <dsp:cNvPr id="0" name=""/>
        <dsp:cNvSpPr/>
      </dsp:nvSpPr>
      <dsp:spPr>
        <a:xfrm rot="5400000">
          <a:off x="4897535" y="1640117"/>
          <a:ext cx="1861376" cy="548538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b="1" kern="1200" dirty="0" smtClean="0"/>
            <a:t>Requisitos: </a:t>
          </a:r>
          <a:endParaRPr lang="es-CL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Ser residentes de viviendas SERVIU- CORVI, CORABITH COU)</a:t>
          </a:r>
          <a:endParaRPr lang="es-CL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Propietarios o asignatarios de viviendas cuyo avalúo no exceda de 650 UF.</a:t>
          </a:r>
          <a:endParaRPr lang="es-CL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Familias que cuenten con Ficha de Protección Social con un máximo de 13.484 puntos.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Ahorro mínimo 5 Uf</a:t>
          </a:r>
          <a:endParaRPr lang="es-C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400" kern="1200" dirty="0" smtClean="0"/>
            <a:t>Subsidio </a:t>
          </a:r>
          <a:r>
            <a:rPr lang="es-CL" sz="1400" kern="1200" dirty="0" smtClean="0"/>
            <a:t>90 a 270 UF para casas y 95 a 350 UF para departamentos</a:t>
          </a:r>
          <a:endParaRPr lang="es-CL" sz="1400" kern="1200" dirty="0"/>
        </a:p>
      </dsp:txBody>
      <dsp:txXfrm rot="-5400000">
        <a:off x="3085530" y="3542988"/>
        <a:ext cx="5394522" cy="1679646"/>
      </dsp:txXfrm>
    </dsp:sp>
    <dsp:sp modelId="{3B6D868C-262D-4910-A71F-E0AF336128EF}">
      <dsp:nvSpPr>
        <dsp:cNvPr id="0" name=""/>
        <dsp:cNvSpPr/>
      </dsp:nvSpPr>
      <dsp:spPr>
        <a:xfrm>
          <a:off x="0" y="3576953"/>
          <a:ext cx="3085530" cy="1611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kern="1200" dirty="0" smtClean="0"/>
            <a:t>Ampliación de la Vivienda</a:t>
          </a:r>
          <a:endParaRPr lang="es-CL" sz="3400" kern="1200" dirty="0"/>
        </a:p>
      </dsp:txBody>
      <dsp:txXfrm>
        <a:off x="78677" y="3655630"/>
        <a:ext cx="2928176" cy="14543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28FF9-E312-4CFA-9473-44380101C282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F3569-1BEC-429B-A27D-7B2D722AE44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44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F3569-1BEC-429B-A27D-7B2D722AE444}" type="slidenum">
              <a:rPr lang="es-CL" smtClean="0"/>
              <a:pPr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4397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F3569-1BEC-429B-A27D-7B2D722AE444}" type="slidenum">
              <a:rPr lang="es-CL" smtClean="0"/>
              <a:pPr/>
              <a:t>12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0631-455D-4A18-8F13-CD2A7058AB17}" type="datetimeFigureOut">
              <a:rPr lang="es-CL" smtClean="0"/>
              <a:pPr/>
              <a:t>15/06/2015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2.png"/><Relationship Id="rId9" Type="http://schemas.microsoft.com/office/2007/relationships/diagramDrawing" Target="../diagrams/drawing1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5072066" y="378619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>
                <a:solidFill>
                  <a:schemeClr val="tx2"/>
                </a:solidFill>
              </a:rPr>
              <a:t>Módulo: Funcionamiento Municipal</a:t>
            </a:r>
            <a:endParaRPr lang="es-CL" sz="3200" dirty="0">
              <a:solidFill>
                <a:schemeClr val="tx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29322" y="5643578"/>
            <a:ext cx="357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Victoria Rojas Tapia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vrojas@pedroaguirrecerda.cl</a:t>
            </a:r>
            <a:endParaRPr lang="es-CL" dirty="0">
              <a:solidFill>
                <a:schemeClr val="tx2"/>
              </a:solidFill>
            </a:endParaRPr>
          </a:p>
        </p:txBody>
      </p:sp>
      <p:pic>
        <p:nvPicPr>
          <p:cNvPr id="9" name="3 Imagen" descr="Escuela Dirigentes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9206"/>
            <a:ext cx="3780532" cy="514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Secretaria Comunal de Planificación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637726"/>
              </p:ext>
            </p:extLst>
          </p:nvPr>
        </p:nvGraphicFramePr>
        <p:xfrm>
          <a:off x="457200" y="1142984"/>
          <a:ext cx="840108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08149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3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3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28033" y="188660"/>
            <a:ext cx="62528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L" sz="6000" dirty="0" smtClean="0">
                <a:solidFill>
                  <a:schemeClr val="accent1"/>
                </a:solidFill>
              </a:rPr>
              <a:t>VENTANILLA ÚNICA</a:t>
            </a:r>
            <a:endParaRPr lang="es-CL" sz="6000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064025"/>
            <a:ext cx="9001156" cy="57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81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3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3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142976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2500298" y="0"/>
            <a:ext cx="6000792" cy="200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357290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Taller Práctico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67825937"/>
              </p:ext>
            </p:extLst>
          </p:nvPr>
        </p:nvGraphicFramePr>
        <p:xfrm>
          <a:off x="323528" y="1268760"/>
          <a:ext cx="8391876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699792" y="214290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Oferta Social Municipalidad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145489"/>
              </p:ext>
            </p:extLst>
          </p:nvPr>
        </p:nvGraphicFramePr>
        <p:xfrm>
          <a:off x="457200" y="1142984"/>
          <a:ext cx="840108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699792" y="35695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ORGANIGRAMA DIDECO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63558279"/>
              </p:ext>
            </p:extLst>
          </p:nvPr>
        </p:nvGraphicFramePr>
        <p:xfrm>
          <a:off x="-828600" y="810876"/>
          <a:ext cx="11305256" cy="611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145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699792" y="35695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Algunas aclaraciones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317986"/>
              </p:ext>
            </p:extLst>
          </p:nvPr>
        </p:nvGraphicFramePr>
        <p:xfrm>
          <a:off x="457200" y="908720"/>
          <a:ext cx="843528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6876256" y="266131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PX=CGI⁹+IngD¹⁰</a:t>
            </a:r>
            <a:endParaRPr lang="es-CL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7128284" y="3013292"/>
            <a:ext cx="154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894115" y="3013292"/>
            <a:ext cx="2284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Índice de Necesidades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285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699792" y="35695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Algunas aclaraciones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242392"/>
              </p:ext>
            </p:extLst>
          </p:nvPr>
        </p:nvGraphicFramePr>
        <p:xfrm>
          <a:off x="457200" y="1142984"/>
          <a:ext cx="840108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6099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Oferta Social Municipalidad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35059"/>
              </p:ext>
            </p:extLst>
          </p:nvPr>
        </p:nvGraphicFramePr>
        <p:xfrm>
          <a:off x="457200" y="1142984"/>
          <a:ext cx="8401080" cy="4983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8113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Subsidios de Vivienda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61464"/>
              </p:ext>
            </p:extLst>
          </p:nvPr>
        </p:nvGraphicFramePr>
        <p:xfrm>
          <a:off x="564704" y="1371494"/>
          <a:ext cx="8579296" cy="531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6231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Protección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 Patrimonio Familiar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1184867"/>
              </p:ext>
            </p:extLst>
          </p:nvPr>
        </p:nvGraphicFramePr>
        <p:xfrm>
          <a:off x="564704" y="1186906"/>
          <a:ext cx="8579296" cy="531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593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2555776" y="12499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Otros Subsidios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502801"/>
              </p:ext>
            </p:extLst>
          </p:nvPr>
        </p:nvGraphicFramePr>
        <p:xfrm>
          <a:off x="564704" y="1071522"/>
          <a:ext cx="857929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3672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1108</Words>
  <Application>Microsoft Office PowerPoint</Application>
  <PresentationFormat>Presentación en pantalla (4:3)</PresentationFormat>
  <Paragraphs>133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rrpp</dc:creator>
  <cp:lastModifiedBy>vrojas</cp:lastModifiedBy>
  <cp:revision>181</cp:revision>
  <dcterms:created xsi:type="dcterms:W3CDTF">2014-07-08T15:47:38Z</dcterms:created>
  <dcterms:modified xsi:type="dcterms:W3CDTF">2015-06-15T16:55:30Z</dcterms:modified>
</cp:coreProperties>
</file>