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6" r:id="rId4"/>
    <p:sldId id="267" r:id="rId5"/>
    <p:sldId id="268" r:id="rId6"/>
    <p:sldId id="269" r:id="rId7"/>
    <p:sldId id="282" r:id="rId8"/>
    <p:sldId id="283" r:id="rId9"/>
    <p:sldId id="284" r:id="rId10"/>
    <p:sldId id="28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1" r:id="rId19"/>
    <p:sldId id="278" r:id="rId20"/>
    <p:sldId id="280" r:id="rId21"/>
    <p:sldId id="279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3BDA6-9A21-426F-A1BE-A6B2D17931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EA10938-9279-454B-A39E-88886EB74298}">
      <dgm:prSet phldrT="[Texto]" custT="1"/>
      <dgm:spPr/>
      <dgm:t>
        <a:bodyPr/>
        <a:lstStyle/>
        <a:p>
          <a:r>
            <a:rPr lang="es-CL" sz="4400" dirty="0" smtClean="0"/>
            <a:t>Nación</a:t>
          </a:r>
          <a:endParaRPr lang="es-CL" sz="4400" dirty="0"/>
        </a:p>
      </dgm:t>
    </dgm:pt>
    <dgm:pt modelId="{4D12AC3D-87AB-4849-B3D5-6D8CECBB7AC8}" type="parTrans" cxnId="{881014A9-CF8E-45DE-9CD4-96EB71CD2904}">
      <dgm:prSet/>
      <dgm:spPr/>
      <dgm:t>
        <a:bodyPr/>
        <a:lstStyle/>
        <a:p>
          <a:endParaRPr lang="es-CL"/>
        </a:p>
      </dgm:t>
    </dgm:pt>
    <dgm:pt modelId="{B557F637-89C5-48B4-8F75-18B72667AB16}" type="sibTrans" cxnId="{881014A9-CF8E-45DE-9CD4-96EB71CD2904}">
      <dgm:prSet/>
      <dgm:spPr/>
      <dgm:t>
        <a:bodyPr/>
        <a:lstStyle/>
        <a:p>
          <a:endParaRPr lang="es-CL"/>
        </a:p>
      </dgm:t>
    </dgm:pt>
    <dgm:pt modelId="{C68C0D63-7D81-4716-ACFC-02DDFB73E769}">
      <dgm:prSet phldrT="[Texto]" custT="1"/>
      <dgm:spPr/>
      <dgm:t>
        <a:bodyPr/>
        <a:lstStyle/>
        <a:p>
          <a:r>
            <a:rPr lang="es-CL" sz="2300" b="0" i="0" dirty="0" smtClean="0">
              <a:solidFill>
                <a:schemeClr val="tx2"/>
              </a:solidFill>
            </a:rPr>
            <a:t>Conjunto de personas que comparten un conjunto de características comunes de raza, idioma, historia o religión, lo que genera una idiosincrasia propia y singular.</a:t>
          </a:r>
          <a:endParaRPr lang="es-CL" sz="2300" dirty="0">
            <a:solidFill>
              <a:schemeClr val="tx2"/>
            </a:solidFill>
          </a:endParaRPr>
        </a:p>
      </dgm:t>
    </dgm:pt>
    <dgm:pt modelId="{9D728471-5CBF-42DA-B320-F8CE71762398}" type="parTrans" cxnId="{93A11430-53B1-41C8-9CA4-43CF49C7C1EC}">
      <dgm:prSet/>
      <dgm:spPr/>
      <dgm:t>
        <a:bodyPr/>
        <a:lstStyle/>
        <a:p>
          <a:endParaRPr lang="es-CL"/>
        </a:p>
      </dgm:t>
    </dgm:pt>
    <dgm:pt modelId="{71801E3B-85B6-4012-B5B4-8B35722BD446}" type="sibTrans" cxnId="{93A11430-53B1-41C8-9CA4-43CF49C7C1EC}">
      <dgm:prSet/>
      <dgm:spPr/>
      <dgm:t>
        <a:bodyPr/>
        <a:lstStyle/>
        <a:p>
          <a:endParaRPr lang="es-CL"/>
        </a:p>
      </dgm:t>
    </dgm:pt>
    <dgm:pt modelId="{08D1D58E-81E1-4DCF-B992-559B53341E51}">
      <dgm:prSet phldrT="[Texto]" custT="1"/>
      <dgm:spPr/>
      <dgm:t>
        <a:bodyPr/>
        <a:lstStyle/>
        <a:p>
          <a:r>
            <a:rPr lang="es-CL" sz="1100" b="0" i="0" dirty="0" smtClean="0"/>
            <a:t/>
          </a:r>
          <a:br>
            <a:rPr lang="es-CL" sz="1100" b="0" i="0" dirty="0" smtClean="0"/>
          </a:br>
          <a:endParaRPr lang="es-CL" sz="1100" dirty="0"/>
        </a:p>
      </dgm:t>
    </dgm:pt>
    <dgm:pt modelId="{E01CFBD7-45A2-4576-B2F1-D805E3B5B2C3}" type="parTrans" cxnId="{C2845639-94D6-47AF-BCFD-42D401C83AB9}">
      <dgm:prSet/>
      <dgm:spPr/>
      <dgm:t>
        <a:bodyPr/>
        <a:lstStyle/>
        <a:p>
          <a:endParaRPr lang="es-CL"/>
        </a:p>
      </dgm:t>
    </dgm:pt>
    <dgm:pt modelId="{A1245016-1A75-4045-9B0B-B00E4B0CAA84}" type="sibTrans" cxnId="{C2845639-94D6-47AF-BCFD-42D401C83AB9}">
      <dgm:prSet/>
      <dgm:spPr/>
      <dgm:t>
        <a:bodyPr/>
        <a:lstStyle/>
        <a:p>
          <a:endParaRPr lang="es-CL"/>
        </a:p>
      </dgm:t>
    </dgm:pt>
    <dgm:pt modelId="{87E2CC80-501D-4B19-AF21-1A56CB91C9BE}">
      <dgm:prSet phldrT="[Texto]" custT="1"/>
      <dgm:spPr/>
      <dgm:t>
        <a:bodyPr/>
        <a:lstStyle/>
        <a:p>
          <a:r>
            <a:rPr lang="es-CL" sz="4800" dirty="0" smtClean="0"/>
            <a:t>Estado</a:t>
          </a:r>
          <a:endParaRPr lang="es-CL" sz="4800" dirty="0"/>
        </a:p>
      </dgm:t>
    </dgm:pt>
    <dgm:pt modelId="{CEF7B758-2620-4F60-8E9B-D51E5A137A16}" type="parTrans" cxnId="{4FF56F2A-67E8-4706-AC5B-A2A9BACCBD3D}">
      <dgm:prSet/>
      <dgm:spPr/>
      <dgm:t>
        <a:bodyPr/>
        <a:lstStyle/>
        <a:p>
          <a:endParaRPr lang="es-CL"/>
        </a:p>
      </dgm:t>
    </dgm:pt>
    <dgm:pt modelId="{1D8F573D-9F3C-43A3-A33D-D14F913D6AAD}" type="sibTrans" cxnId="{4FF56F2A-67E8-4706-AC5B-A2A9BACCBD3D}">
      <dgm:prSet/>
      <dgm:spPr/>
      <dgm:t>
        <a:bodyPr/>
        <a:lstStyle/>
        <a:p>
          <a:endParaRPr lang="es-CL"/>
        </a:p>
      </dgm:t>
    </dgm:pt>
    <dgm:pt modelId="{0CE3FDC2-F9B5-4775-BE76-2121A42D2F5E}">
      <dgm:prSet phldrT="[Texto]" custT="1"/>
      <dgm:spPr/>
      <dgm:t>
        <a:bodyPr/>
        <a:lstStyle/>
        <a:p>
          <a:r>
            <a:rPr lang="es-CL" sz="2700" b="0" i="0" dirty="0" smtClean="0">
              <a:solidFill>
                <a:schemeClr val="tx2"/>
              </a:solidFill>
            </a:rPr>
            <a:t>Forma de asociación máxima en que se organiza políticamente una nación, dentro de un territorio determinado, con el fin de asegurar su convivencia armónica y justa, y lograr el bien común.</a:t>
          </a:r>
          <a:endParaRPr lang="es-CL" sz="2700" dirty="0">
            <a:solidFill>
              <a:schemeClr val="tx2"/>
            </a:solidFill>
          </a:endParaRPr>
        </a:p>
      </dgm:t>
    </dgm:pt>
    <dgm:pt modelId="{C1F7D032-8C05-4EB0-B2D8-15FCE0BB7B9B}" type="parTrans" cxnId="{591E1ADE-21DA-4CAD-9B5B-8A66A99D0E4A}">
      <dgm:prSet/>
      <dgm:spPr/>
      <dgm:t>
        <a:bodyPr/>
        <a:lstStyle/>
        <a:p>
          <a:endParaRPr lang="es-CL"/>
        </a:p>
      </dgm:t>
    </dgm:pt>
    <dgm:pt modelId="{E168F23E-22AC-48D5-8D99-74A07C98E51E}" type="sibTrans" cxnId="{591E1ADE-21DA-4CAD-9B5B-8A66A99D0E4A}">
      <dgm:prSet/>
      <dgm:spPr/>
      <dgm:t>
        <a:bodyPr/>
        <a:lstStyle/>
        <a:p>
          <a:endParaRPr lang="es-CL"/>
        </a:p>
      </dgm:t>
    </dgm:pt>
    <dgm:pt modelId="{BB8DA001-B432-4D37-B213-6AEF898F4DBB}" type="pres">
      <dgm:prSet presAssocID="{3423BDA6-9A21-426F-A1BE-A6B2D17931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A28BD22-B87F-4CEB-92CD-BFD2012695A8}" type="pres">
      <dgm:prSet presAssocID="{EEA10938-9279-454B-A39E-88886EB74298}" presName="linNode" presStyleCnt="0"/>
      <dgm:spPr/>
    </dgm:pt>
    <dgm:pt modelId="{B96FB05C-AFA1-48CC-B087-50FA380D8709}" type="pres">
      <dgm:prSet presAssocID="{EEA10938-9279-454B-A39E-88886EB7429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476C95-AE46-4102-A416-4F290C814EE5}" type="pres">
      <dgm:prSet presAssocID="{EEA10938-9279-454B-A39E-88886EB74298}" presName="descendantText" presStyleLbl="alignAccFollowNode1" presStyleIdx="0" presStyleCnt="2" custScaleY="11715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0431C1-4C42-41AE-94D8-B6893180B316}" type="pres">
      <dgm:prSet presAssocID="{B557F637-89C5-48B4-8F75-18B72667AB16}" presName="sp" presStyleCnt="0"/>
      <dgm:spPr/>
    </dgm:pt>
    <dgm:pt modelId="{C147EDA2-1823-42CF-9A50-2AA17E0F7181}" type="pres">
      <dgm:prSet presAssocID="{87E2CC80-501D-4B19-AF21-1A56CB91C9BE}" presName="linNode" presStyleCnt="0"/>
      <dgm:spPr/>
    </dgm:pt>
    <dgm:pt modelId="{1D3BDBD1-3412-468A-B3B1-6B26BB7C9E6E}" type="pres">
      <dgm:prSet presAssocID="{87E2CC80-501D-4B19-AF21-1A56CB91C9B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642DF9-62FA-4D06-BF9D-09BD14D6A705}" type="pres">
      <dgm:prSet presAssocID="{87E2CC80-501D-4B19-AF21-1A56CB91C9BE}" presName="descendantText" presStyleLbl="alignAccFollowNode1" presStyleIdx="1" presStyleCnt="2" custScaleY="14426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E545C50-03F2-42AA-9BA8-AB679FBB7DA3}" type="presOf" srcId="{08D1D58E-81E1-4DCF-B992-559B53341E51}" destId="{29476C95-AE46-4102-A416-4F290C814EE5}" srcOrd="0" destOrd="1" presId="urn:microsoft.com/office/officeart/2005/8/layout/vList5"/>
    <dgm:cxn modelId="{3AC7986C-5477-4E6A-9BFE-9D44801BA81C}" type="presOf" srcId="{EEA10938-9279-454B-A39E-88886EB74298}" destId="{B96FB05C-AFA1-48CC-B087-50FA380D8709}" srcOrd="0" destOrd="0" presId="urn:microsoft.com/office/officeart/2005/8/layout/vList5"/>
    <dgm:cxn modelId="{591E1ADE-21DA-4CAD-9B5B-8A66A99D0E4A}" srcId="{87E2CC80-501D-4B19-AF21-1A56CB91C9BE}" destId="{0CE3FDC2-F9B5-4775-BE76-2121A42D2F5E}" srcOrd="0" destOrd="0" parTransId="{C1F7D032-8C05-4EB0-B2D8-15FCE0BB7B9B}" sibTransId="{E168F23E-22AC-48D5-8D99-74A07C98E51E}"/>
    <dgm:cxn modelId="{881014A9-CF8E-45DE-9CD4-96EB71CD2904}" srcId="{3423BDA6-9A21-426F-A1BE-A6B2D1793118}" destId="{EEA10938-9279-454B-A39E-88886EB74298}" srcOrd="0" destOrd="0" parTransId="{4D12AC3D-87AB-4849-B3D5-6D8CECBB7AC8}" sibTransId="{B557F637-89C5-48B4-8F75-18B72667AB16}"/>
    <dgm:cxn modelId="{C2845639-94D6-47AF-BCFD-42D401C83AB9}" srcId="{EEA10938-9279-454B-A39E-88886EB74298}" destId="{08D1D58E-81E1-4DCF-B992-559B53341E51}" srcOrd="1" destOrd="0" parTransId="{E01CFBD7-45A2-4576-B2F1-D805E3B5B2C3}" sibTransId="{A1245016-1A75-4045-9B0B-B00E4B0CAA84}"/>
    <dgm:cxn modelId="{93A11430-53B1-41C8-9CA4-43CF49C7C1EC}" srcId="{EEA10938-9279-454B-A39E-88886EB74298}" destId="{C68C0D63-7D81-4716-ACFC-02DDFB73E769}" srcOrd="0" destOrd="0" parTransId="{9D728471-5CBF-42DA-B320-F8CE71762398}" sibTransId="{71801E3B-85B6-4012-B5B4-8B35722BD446}"/>
    <dgm:cxn modelId="{257E5179-6A64-42BE-B2FA-91F35399EA16}" type="presOf" srcId="{C68C0D63-7D81-4716-ACFC-02DDFB73E769}" destId="{29476C95-AE46-4102-A416-4F290C814EE5}" srcOrd="0" destOrd="0" presId="urn:microsoft.com/office/officeart/2005/8/layout/vList5"/>
    <dgm:cxn modelId="{AA746AC8-0F74-4E4E-BD85-0D695E0B301A}" type="presOf" srcId="{0CE3FDC2-F9B5-4775-BE76-2121A42D2F5E}" destId="{D9642DF9-62FA-4D06-BF9D-09BD14D6A705}" srcOrd="0" destOrd="0" presId="urn:microsoft.com/office/officeart/2005/8/layout/vList5"/>
    <dgm:cxn modelId="{7F56DD78-C536-4A43-B110-838CA47E82C2}" type="presOf" srcId="{3423BDA6-9A21-426F-A1BE-A6B2D1793118}" destId="{BB8DA001-B432-4D37-B213-6AEF898F4DBB}" srcOrd="0" destOrd="0" presId="urn:microsoft.com/office/officeart/2005/8/layout/vList5"/>
    <dgm:cxn modelId="{4FF56F2A-67E8-4706-AC5B-A2A9BACCBD3D}" srcId="{3423BDA6-9A21-426F-A1BE-A6B2D1793118}" destId="{87E2CC80-501D-4B19-AF21-1A56CB91C9BE}" srcOrd="1" destOrd="0" parTransId="{CEF7B758-2620-4F60-8E9B-D51E5A137A16}" sibTransId="{1D8F573D-9F3C-43A3-A33D-D14F913D6AAD}"/>
    <dgm:cxn modelId="{26028453-E0B8-4F20-916F-1D509F391896}" type="presOf" srcId="{87E2CC80-501D-4B19-AF21-1A56CB91C9BE}" destId="{1D3BDBD1-3412-468A-B3B1-6B26BB7C9E6E}" srcOrd="0" destOrd="0" presId="urn:microsoft.com/office/officeart/2005/8/layout/vList5"/>
    <dgm:cxn modelId="{A45F2FC6-BEC7-44FA-A807-2F018DF2D03F}" type="presParOf" srcId="{BB8DA001-B432-4D37-B213-6AEF898F4DBB}" destId="{AA28BD22-B87F-4CEB-92CD-BFD2012695A8}" srcOrd="0" destOrd="0" presId="urn:microsoft.com/office/officeart/2005/8/layout/vList5"/>
    <dgm:cxn modelId="{22496D89-CD8E-4E3D-9BC5-3D8019A9C275}" type="presParOf" srcId="{AA28BD22-B87F-4CEB-92CD-BFD2012695A8}" destId="{B96FB05C-AFA1-48CC-B087-50FA380D8709}" srcOrd="0" destOrd="0" presId="urn:microsoft.com/office/officeart/2005/8/layout/vList5"/>
    <dgm:cxn modelId="{A403DDFC-B237-47A0-ACA7-C8E9EA9AD6E5}" type="presParOf" srcId="{AA28BD22-B87F-4CEB-92CD-BFD2012695A8}" destId="{29476C95-AE46-4102-A416-4F290C814EE5}" srcOrd="1" destOrd="0" presId="urn:microsoft.com/office/officeart/2005/8/layout/vList5"/>
    <dgm:cxn modelId="{9343F987-1FBF-4C32-BC6D-68FE528FAD71}" type="presParOf" srcId="{BB8DA001-B432-4D37-B213-6AEF898F4DBB}" destId="{4F0431C1-4C42-41AE-94D8-B6893180B316}" srcOrd="1" destOrd="0" presId="urn:microsoft.com/office/officeart/2005/8/layout/vList5"/>
    <dgm:cxn modelId="{68BD43F1-21B6-4E8B-ACFD-09AD365565AA}" type="presParOf" srcId="{BB8DA001-B432-4D37-B213-6AEF898F4DBB}" destId="{C147EDA2-1823-42CF-9A50-2AA17E0F7181}" srcOrd="2" destOrd="0" presId="urn:microsoft.com/office/officeart/2005/8/layout/vList5"/>
    <dgm:cxn modelId="{CB32B163-DBD4-4E53-9143-E89C59B7F669}" type="presParOf" srcId="{C147EDA2-1823-42CF-9A50-2AA17E0F7181}" destId="{1D3BDBD1-3412-468A-B3B1-6B26BB7C9E6E}" srcOrd="0" destOrd="0" presId="urn:microsoft.com/office/officeart/2005/8/layout/vList5"/>
    <dgm:cxn modelId="{0CAEC172-A536-44F0-A829-DBC90BD38F0E}" type="presParOf" srcId="{C147EDA2-1823-42CF-9A50-2AA17E0F7181}" destId="{D9642DF9-62FA-4D06-BF9D-09BD14D6A7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973073-84C4-45F6-B275-27B9497CFC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B160603-93ED-40D1-9A9A-2E5C6525358C}">
      <dgm:prSet phldrT="[Texto]"/>
      <dgm:spPr/>
      <dgm:t>
        <a:bodyPr/>
        <a:lstStyle/>
        <a:p>
          <a:r>
            <a:rPr lang="es-CL" dirty="0" smtClean="0"/>
            <a:t>Plan Regulador Comunal</a:t>
          </a:r>
          <a:endParaRPr lang="es-CL" dirty="0"/>
        </a:p>
      </dgm:t>
    </dgm:pt>
    <dgm:pt modelId="{784FBBD7-38F1-41DE-B515-F21048FCA4BF}" type="parTrans" cxnId="{6E99D828-244D-4E7B-B57D-65FA095D2E9E}">
      <dgm:prSet/>
      <dgm:spPr/>
      <dgm:t>
        <a:bodyPr/>
        <a:lstStyle/>
        <a:p>
          <a:endParaRPr lang="es-CL"/>
        </a:p>
      </dgm:t>
    </dgm:pt>
    <dgm:pt modelId="{1A8FA761-1EDE-414A-B971-E50EB33C97CB}" type="sibTrans" cxnId="{6E99D828-244D-4E7B-B57D-65FA095D2E9E}">
      <dgm:prSet/>
      <dgm:spPr/>
      <dgm:t>
        <a:bodyPr/>
        <a:lstStyle/>
        <a:p>
          <a:endParaRPr lang="es-CL"/>
        </a:p>
      </dgm:t>
    </dgm:pt>
    <dgm:pt modelId="{E2D9BEDD-E763-43E4-83E1-600A80114C48}">
      <dgm:prSet phldrT="[Texto]" custT="1"/>
      <dgm:spPr/>
      <dgm:t>
        <a:bodyPr/>
        <a:lstStyle/>
        <a:p>
          <a:r>
            <a:rPr lang="es-CL" sz="2400" b="0" i="0" dirty="0" smtClean="0">
              <a:solidFill>
                <a:schemeClr val="tx2"/>
              </a:solidFill>
            </a:rPr>
            <a:t>Instrumento de planificación comunal que tiene por objeto el ordenamiento territorial de las áreas urbanas a nivel local. Está constituido por un conjunto de normas relativas al crecimiento urbano proyectado en la comuna y por disposiciones sobre el uso del suelo, condiciones de higiene y seguridad de edificios, la relación entre zonas habitacionales, de trabajo, equipamiento y esparcimiento.</a:t>
          </a:r>
          <a:endParaRPr lang="es-CL" sz="2400" dirty="0">
            <a:solidFill>
              <a:schemeClr val="tx2"/>
            </a:solidFill>
          </a:endParaRPr>
        </a:p>
      </dgm:t>
    </dgm:pt>
    <dgm:pt modelId="{97853266-C969-4E51-AFD8-CBE01CDC2FEC}" type="parTrans" cxnId="{D187DBFA-1707-4C0B-87A6-B90B323D091C}">
      <dgm:prSet/>
      <dgm:spPr/>
      <dgm:t>
        <a:bodyPr/>
        <a:lstStyle/>
        <a:p>
          <a:endParaRPr lang="es-CL"/>
        </a:p>
      </dgm:t>
    </dgm:pt>
    <dgm:pt modelId="{F648CBF3-2857-4DBD-B042-69D1941C0DBD}" type="sibTrans" cxnId="{D187DBFA-1707-4C0B-87A6-B90B323D091C}">
      <dgm:prSet/>
      <dgm:spPr/>
      <dgm:t>
        <a:bodyPr/>
        <a:lstStyle/>
        <a:p>
          <a:endParaRPr lang="es-CL"/>
        </a:p>
      </dgm:t>
    </dgm:pt>
    <dgm:pt modelId="{48F29131-687A-4717-8BFF-E6F5BA7F27A4}" type="pres">
      <dgm:prSet presAssocID="{50973073-84C4-45F6-B275-27B9497CFC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745EFC9-B675-4313-B56D-1DCA7ED25CA2}" type="pres">
      <dgm:prSet presAssocID="{8B160603-93ED-40D1-9A9A-2E5C6525358C}" presName="linNode" presStyleCnt="0"/>
      <dgm:spPr/>
    </dgm:pt>
    <dgm:pt modelId="{A205EDAE-8CE0-4D4C-82F2-DD515076EB69}" type="pres">
      <dgm:prSet presAssocID="{8B160603-93ED-40D1-9A9A-2E5C6525358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1FB160-5B43-4166-8B04-B400F78DD733}" type="pres">
      <dgm:prSet presAssocID="{8B160603-93ED-40D1-9A9A-2E5C6525358C}" presName="descendantText" presStyleLbl="alignAccFollowNode1" presStyleIdx="0" presStyleCnt="1" custScaleY="1251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604C9D0-6ADA-4C2C-9537-F355CA412136}" type="presOf" srcId="{E2D9BEDD-E763-43E4-83E1-600A80114C48}" destId="{DB1FB160-5B43-4166-8B04-B400F78DD733}" srcOrd="0" destOrd="0" presId="urn:microsoft.com/office/officeart/2005/8/layout/vList5"/>
    <dgm:cxn modelId="{D187DBFA-1707-4C0B-87A6-B90B323D091C}" srcId="{8B160603-93ED-40D1-9A9A-2E5C6525358C}" destId="{E2D9BEDD-E763-43E4-83E1-600A80114C48}" srcOrd="0" destOrd="0" parTransId="{97853266-C969-4E51-AFD8-CBE01CDC2FEC}" sibTransId="{F648CBF3-2857-4DBD-B042-69D1941C0DBD}"/>
    <dgm:cxn modelId="{6E99D828-244D-4E7B-B57D-65FA095D2E9E}" srcId="{50973073-84C4-45F6-B275-27B9497CFC1E}" destId="{8B160603-93ED-40D1-9A9A-2E5C6525358C}" srcOrd="0" destOrd="0" parTransId="{784FBBD7-38F1-41DE-B515-F21048FCA4BF}" sibTransId="{1A8FA761-1EDE-414A-B971-E50EB33C97CB}"/>
    <dgm:cxn modelId="{BB02F947-C32F-4BD8-A0D4-18392DEECFAD}" type="presOf" srcId="{8B160603-93ED-40D1-9A9A-2E5C6525358C}" destId="{A205EDAE-8CE0-4D4C-82F2-DD515076EB69}" srcOrd="0" destOrd="0" presId="urn:microsoft.com/office/officeart/2005/8/layout/vList5"/>
    <dgm:cxn modelId="{3F0880A4-49BC-472A-AB91-E6CFCDD46EBC}" type="presOf" srcId="{50973073-84C4-45F6-B275-27B9497CFC1E}" destId="{48F29131-687A-4717-8BFF-E6F5BA7F27A4}" srcOrd="0" destOrd="0" presId="urn:microsoft.com/office/officeart/2005/8/layout/vList5"/>
    <dgm:cxn modelId="{5EEA80DD-41F5-4F67-8B77-383868560B0E}" type="presParOf" srcId="{48F29131-687A-4717-8BFF-E6F5BA7F27A4}" destId="{3745EFC9-B675-4313-B56D-1DCA7ED25CA2}" srcOrd="0" destOrd="0" presId="urn:microsoft.com/office/officeart/2005/8/layout/vList5"/>
    <dgm:cxn modelId="{8C2D4F23-48A1-4D37-BB54-255F21155FA1}" type="presParOf" srcId="{3745EFC9-B675-4313-B56D-1DCA7ED25CA2}" destId="{A205EDAE-8CE0-4D4C-82F2-DD515076EB69}" srcOrd="0" destOrd="0" presId="urn:microsoft.com/office/officeart/2005/8/layout/vList5"/>
    <dgm:cxn modelId="{70A5B914-8B68-4E0A-AEDD-23086B575978}" type="presParOf" srcId="{3745EFC9-B675-4313-B56D-1DCA7ED25CA2}" destId="{DB1FB160-5B43-4166-8B04-B400F78DD7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CC3FFD-3E37-44C1-BBDC-B9D86752F2C5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9D26284-CF6E-45D3-BF3F-2275A9EAF44E}">
      <dgm:prSet phldrT="[Texto]" custT="1"/>
      <dgm:spPr/>
      <dgm:t>
        <a:bodyPr/>
        <a:lstStyle/>
        <a:p>
          <a:pPr algn="ctr"/>
          <a:r>
            <a:rPr lang="es-CL" sz="2800" dirty="0" smtClean="0"/>
            <a:t>Escriba en las tarjetas Direcciones de la Municipalidad. (Máximo 3). No incluya Educación ni Salud</a:t>
          </a:r>
          <a:endParaRPr lang="es-CL" sz="2800" dirty="0"/>
        </a:p>
      </dgm:t>
    </dgm:pt>
    <dgm:pt modelId="{2B4D0BEE-3020-4ABF-8CC0-513743298E41}" type="parTrans" cxnId="{4EF25FE5-FBB9-4721-B3CD-1B4AF4D3757F}">
      <dgm:prSet/>
      <dgm:spPr/>
      <dgm:t>
        <a:bodyPr/>
        <a:lstStyle/>
        <a:p>
          <a:pPr algn="ctr"/>
          <a:endParaRPr lang="es-CL"/>
        </a:p>
      </dgm:t>
    </dgm:pt>
    <dgm:pt modelId="{92244384-2DB8-4296-A949-1D39FC3B5F72}" type="sibTrans" cxnId="{4EF25FE5-FBB9-4721-B3CD-1B4AF4D3757F}">
      <dgm:prSet/>
      <dgm:spPr/>
      <dgm:t>
        <a:bodyPr/>
        <a:lstStyle/>
        <a:p>
          <a:pPr algn="ctr"/>
          <a:endParaRPr lang="es-CL"/>
        </a:p>
      </dgm:t>
    </dgm:pt>
    <dgm:pt modelId="{1758F572-DE4F-4374-A029-FD47808B49FF}">
      <dgm:prSet phldrT="[Texto]" custT="1"/>
      <dgm:spPr/>
      <dgm:t>
        <a:bodyPr/>
        <a:lstStyle/>
        <a:p>
          <a:pPr algn="ctr"/>
          <a:r>
            <a:rPr lang="es-CL" sz="2800" dirty="0" smtClean="0"/>
            <a:t>Describa la función cada Dirección en una menos de 10 palabras</a:t>
          </a:r>
          <a:endParaRPr lang="es-CL" sz="2800" dirty="0"/>
        </a:p>
      </dgm:t>
    </dgm:pt>
    <dgm:pt modelId="{90082A55-821E-48EE-92D5-5DAE6D84E4A8}" type="parTrans" cxnId="{C883D5E2-66FB-4944-830D-5D27FBEFB3D3}">
      <dgm:prSet/>
      <dgm:spPr/>
      <dgm:t>
        <a:bodyPr/>
        <a:lstStyle/>
        <a:p>
          <a:pPr algn="ctr"/>
          <a:endParaRPr lang="es-CL"/>
        </a:p>
      </dgm:t>
    </dgm:pt>
    <dgm:pt modelId="{B5AC3043-6A90-472B-A2CE-C690ED777B1F}" type="sibTrans" cxnId="{C883D5E2-66FB-4944-830D-5D27FBEFB3D3}">
      <dgm:prSet/>
      <dgm:spPr/>
      <dgm:t>
        <a:bodyPr/>
        <a:lstStyle/>
        <a:p>
          <a:pPr algn="ctr"/>
          <a:endParaRPr lang="es-CL"/>
        </a:p>
      </dgm:t>
    </dgm:pt>
    <dgm:pt modelId="{E3BDC5AA-F2ED-4A93-ADFF-5A750B64A222}">
      <dgm:prSet phldrT="[Texto]" custT="1"/>
      <dgm:spPr/>
      <dgm:t>
        <a:bodyPr/>
        <a:lstStyle/>
        <a:p>
          <a:pPr algn="ctr"/>
          <a:r>
            <a:rPr lang="es-CL" sz="2800" dirty="0" smtClean="0"/>
            <a:t>Señale un programa u oferta que debe realizar la Municipalidad</a:t>
          </a:r>
          <a:endParaRPr lang="es-CL" sz="2800" dirty="0"/>
        </a:p>
      </dgm:t>
    </dgm:pt>
    <dgm:pt modelId="{E770A177-B6A1-41A2-B431-3C1ED81BCA32}" type="parTrans" cxnId="{08E72DBF-CFE8-4231-8255-383491B41FA3}">
      <dgm:prSet/>
      <dgm:spPr/>
      <dgm:t>
        <a:bodyPr/>
        <a:lstStyle/>
        <a:p>
          <a:pPr algn="ctr"/>
          <a:endParaRPr lang="es-CL"/>
        </a:p>
      </dgm:t>
    </dgm:pt>
    <dgm:pt modelId="{D71C9FC5-CAC6-41B4-B793-6992AADEBF0B}" type="sibTrans" cxnId="{08E72DBF-CFE8-4231-8255-383491B41FA3}">
      <dgm:prSet/>
      <dgm:spPr/>
      <dgm:t>
        <a:bodyPr/>
        <a:lstStyle/>
        <a:p>
          <a:pPr algn="ctr"/>
          <a:endParaRPr lang="es-CL"/>
        </a:p>
      </dgm:t>
    </dgm:pt>
    <dgm:pt modelId="{66A40B2B-055F-4127-ACE9-15508A9C83C9}" type="pres">
      <dgm:prSet presAssocID="{B9CC3FFD-3E37-44C1-BBDC-B9D86752F2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6137AED-F3F7-44B3-9DE6-EF12F0DABDB6}" type="pres">
      <dgm:prSet presAssocID="{B9D26284-CF6E-45D3-BF3F-2275A9EAF4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055252-BF1C-4A74-ADEE-89C7BE7333A9}" type="pres">
      <dgm:prSet presAssocID="{92244384-2DB8-4296-A949-1D39FC3B5F72}" presName="sibTrans" presStyleLbl="sibTrans2D1" presStyleIdx="0" presStyleCnt="2"/>
      <dgm:spPr/>
      <dgm:t>
        <a:bodyPr/>
        <a:lstStyle/>
        <a:p>
          <a:endParaRPr lang="es-CL"/>
        </a:p>
      </dgm:t>
    </dgm:pt>
    <dgm:pt modelId="{A7983425-5D43-475A-B8E8-FB0567E03758}" type="pres">
      <dgm:prSet presAssocID="{92244384-2DB8-4296-A949-1D39FC3B5F72}" presName="connectorText" presStyleLbl="sibTrans2D1" presStyleIdx="0" presStyleCnt="2"/>
      <dgm:spPr/>
      <dgm:t>
        <a:bodyPr/>
        <a:lstStyle/>
        <a:p>
          <a:endParaRPr lang="es-CL"/>
        </a:p>
      </dgm:t>
    </dgm:pt>
    <dgm:pt modelId="{54D5662C-1DC0-4656-AEF1-3F20AEE4A5A8}" type="pres">
      <dgm:prSet presAssocID="{1758F572-DE4F-4374-A029-FD47808B49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8B6C77-CC63-48F2-A88F-E4FE2EAE0805}" type="pres">
      <dgm:prSet presAssocID="{B5AC3043-6A90-472B-A2CE-C690ED777B1F}" presName="sibTrans" presStyleLbl="sibTrans2D1" presStyleIdx="1" presStyleCnt="2"/>
      <dgm:spPr/>
      <dgm:t>
        <a:bodyPr/>
        <a:lstStyle/>
        <a:p>
          <a:endParaRPr lang="es-CL"/>
        </a:p>
      </dgm:t>
    </dgm:pt>
    <dgm:pt modelId="{B44DDE0E-31D3-4D64-8163-017371B68870}" type="pres">
      <dgm:prSet presAssocID="{B5AC3043-6A90-472B-A2CE-C690ED777B1F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1BB25A63-716E-4030-8790-39C87C98C444}" type="pres">
      <dgm:prSet presAssocID="{E3BDC5AA-F2ED-4A93-ADFF-5A750B64A2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B6046B8-F6BB-4364-BCB5-5C6401836E8D}" type="presOf" srcId="{B9CC3FFD-3E37-44C1-BBDC-B9D86752F2C5}" destId="{66A40B2B-055F-4127-ACE9-15508A9C83C9}" srcOrd="0" destOrd="0" presId="urn:microsoft.com/office/officeart/2005/8/layout/process1"/>
    <dgm:cxn modelId="{38E2228E-557C-4B0B-8E11-E3552FC6BE70}" type="presOf" srcId="{E3BDC5AA-F2ED-4A93-ADFF-5A750B64A222}" destId="{1BB25A63-716E-4030-8790-39C87C98C444}" srcOrd="0" destOrd="0" presId="urn:microsoft.com/office/officeart/2005/8/layout/process1"/>
    <dgm:cxn modelId="{C883D5E2-66FB-4944-830D-5D27FBEFB3D3}" srcId="{B9CC3FFD-3E37-44C1-BBDC-B9D86752F2C5}" destId="{1758F572-DE4F-4374-A029-FD47808B49FF}" srcOrd="1" destOrd="0" parTransId="{90082A55-821E-48EE-92D5-5DAE6D84E4A8}" sibTransId="{B5AC3043-6A90-472B-A2CE-C690ED777B1F}"/>
    <dgm:cxn modelId="{87D78DAD-642F-4F16-9356-7E2AA7EEF52E}" type="presOf" srcId="{B5AC3043-6A90-472B-A2CE-C690ED777B1F}" destId="{D08B6C77-CC63-48F2-A88F-E4FE2EAE0805}" srcOrd="0" destOrd="0" presId="urn:microsoft.com/office/officeart/2005/8/layout/process1"/>
    <dgm:cxn modelId="{08E72DBF-CFE8-4231-8255-383491B41FA3}" srcId="{B9CC3FFD-3E37-44C1-BBDC-B9D86752F2C5}" destId="{E3BDC5AA-F2ED-4A93-ADFF-5A750B64A222}" srcOrd="2" destOrd="0" parTransId="{E770A177-B6A1-41A2-B431-3C1ED81BCA32}" sibTransId="{D71C9FC5-CAC6-41B4-B793-6992AADEBF0B}"/>
    <dgm:cxn modelId="{FEA8C86C-FAA3-4B3F-A3A5-4F6610BBFA40}" type="presOf" srcId="{92244384-2DB8-4296-A949-1D39FC3B5F72}" destId="{A7983425-5D43-475A-B8E8-FB0567E03758}" srcOrd="1" destOrd="0" presId="urn:microsoft.com/office/officeart/2005/8/layout/process1"/>
    <dgm:cxn modelId="{5A455E92-81EC-4003-A1C2-EC514D2F5518}" type="presOf" srcId="{B9D26284-CF6E-45D3-BF3F-2275A9EAF44E}" destId="{C6137AED-F3F7-44B3-9DE6-EF12F0DABDB6}" srcOrd="0" destOrd="0" presId="urn:microsoft.com/office/officeart/2005/8/layout/process1"/>
    <dgm:cxn modelId="{40BBFF33-8197-4558-9A5C-A752801DE832}" type="presOf" srcId="{92244384-2DB8-4296-A949-1D39FC3B5F72}" destId="{AA055252-BF1C-4A74-ADEE-89C7BE7333A9}" srcOrd="0" destOrd="0" presId="urn:microsoft.com/office/officeart/2005/8/layout/process1"/>
    <dgm:cxn modelId="{2F7E7813-1755-4203-ABEE-D1BD566DB70C}" type="presOf" srcId="{1758F572-DE4F-4374-A029-FD47808B49FF}" destId="{54D5662C-1DC0-4656-AEF1-3F20AEE4A5A8}" srcOrd="0" destOrd="0" presId="urn:microsoft.com/office/officeart/2005/8/layout/process1"/>
    <dgm:cxn modelId="{2553C204-FC2F-405D-8C8B-6D9DDA8C904C}" type="presOf" srcId="{B5AC3043-6A90-472B-A2CE-C690ED777B1F}" destId="{B44DDE0E-31D3-4D64-8163-017371B68870}" srcOrd="1" destOrd="0" presId="urn:microsoft.com/office/officeart/2005/8/layout/process1"/>
    <dgm:cxn modelId="{4EF25FE5-FBB9-4721-B3CD-1B4AF4D3757F}" srcId="{B9CC3FFD-3E37-44C1-BBDC-B9D86752F2C5}" destId="{B9D26284-CF6E-45D3-BF3F-2275A9EAF44E}" srcOrd="0" destOrd="0" parTransId="{2B4D0BEE-3020-4ABF-8CC0-513743298E41}" sibTransId="{92244384-2DB8-4296-A949-1D39FC3B5F72}"/>
    <dgm:cxn modelId="{4A8B68FC-936D-44B5-ACF5-36E3795C9F73}" type="presParOf" srcId="{66A40B2B-055F-4127-ACE9-15508A9C83C9}" destId="{C6137AED-F3F7-44B3-9DE6-EF12F0DABDB6}" srcOrd="0" destOrd="0" presId="urn:microsoft.com/office/officeart/2005/8/layout/process1"/>
    <dgm:cxn modelId="{041AD034-0E2E-4982-963D-3EE5CDBD3A6B}" type="presParOf" srcId="{66A40B2B-055F-4127-ACE9-15508A9C83C9}" destId="{AA055252-BF1C-4A74-ADEE-89C7BE7333A9}" srcOrd="1" destOrd="0" presId="urn:microsoft.com/office/officeart/2005/8/layout/process1"/>
    <dgm:cxn modelId="{4A32B6C7-1CDC-4B88-B97D-C22AFCA291DD}" type="presParOf" srcId="{AA055252-BF1C-4A74-ADEE-89C7BE7333A9}" destId="{A7983425-5D43-475A-B8E8-FB0567E03758}" srcOrd="0" destOrd="0" presId="urn:microsoft.com/office/officeart/2005/8/layout/process1"/>
    <dgm:cxn modelId="{85F6EA39-3325-44CF-A388-E32AF29738FA}" type="presParOf" srcId="{66A40B2B-055F-4127-ACE9-15508A9C83C9}" destId="{54D5662C-1DC0-4656-AEF1-3F20AEE4A5A8}" srcOrd="2" destOrd="0" presId="urn:microsoft.com/office/officeart/2005/8/layout/process1"/>
    <dgm:cxn modelId="{9B60B223-963A-46BE-888A-03ABAD17C32A}" type="presParOf" srcId="{66A40B2B-055F-4127-ACE9-15508A9C83C9}" destId="{D08B6C77-CC63-48F2-A88F-E4FE2EAE0805}" srcOrd="3" destOrd="0" presId="urn:microsoft.com/office/officeart/2005/8/layout/process1"/>
    <dgm:cxn modelId="{62529D6F-FE3F-4BB4-8D1F-4AFDC125192C}" type="presParOf" srcId="{D08B6C77-CC63-48F2-A88F-E4FE2EAE0805}" destId="{B44DDE0E-31D3-4D64-8163-017371B68870}" srcOrd="0" destOrd="0" presId="urn:microsoft.com/office/officeart/2005/8/layout/process1"/>
    <dgm:cxn modelId="{2EF03931-1991-4CE6-8179-A37F3FAE7B0B}" type="presParOf" srcId="{66A40B2B-055F-4127-ACE9-15508A9C83C9}" destId="{1BB25A63-716E-4030-8790-39C87C98C4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F543AD-2F98-479D-B4F1-ED01E17EC684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ABED1D3A-AAB6-4D18-9C1E-D8EA3C4B4EF9}">
      <dgm:prSet phldrT="[Texto]"/>
      <dgm:spPr/>
      <dgm:t>
        <a:bodyPr/>
        <a:lstStyle/>
        <a:p>
          <a:r>
            <a:rPr lang="es-CL" dirty="0" smtClean="0"/>
            <a:t>SECMUN</a:t>
          </a:r>
          <a:endParaRPr lang="es-CL" dirty="0"/>
        </a:p>
      </dgm:t>
    </dgm:pt>
    <dgm:pt modelId="{D4810CF1-91B3-4FB7-9EE4-5811E7059AF5}" type="parTrans" cxnId="{236C04BD-D78B-4A9C-BFF1-3C1F8861D059}">
      <dgm:prSet/>
      <dgm:spPr/>
      <dgm:t>
        <a:bodyPr/>
        <a:lstStyle/>
        <a:p>
          <a:endParaRPr lang="es-CL"/>
        </a:p>
      </dgm:t>
    </dgm:pt>
    <dgm:pt modelId="{B3A2284C-1D82-4B4C-A455-147340E5114F}" type="sibTrans" cxnId="{236C04BD-D78B-4A9C-BFF1-3C1F8861D059}">
      <dgm:prSet/>
      <dgm:spPr/>
      <dgm:t>
        <a:bodyPr/>
        <a:lstStyle/>
        <a:p>
          <a:endParaRPr lang="es-CL"/>
        </a:p>
      </dgm:t>
    </dgm:pt>
    <dgm:pt modelId="{C0A1B728-8E5E-47F7-B45B-A6588AA99010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2"/>
              </a:solidFill>
            </a:rPr>
            <a:t>Dirigir las actividades de secretaria administrativa del Alcalde y del Concejo, y desempeñarse como ministro de fe en todas las actuaciones municipales. La función de ministro de fe se cumplirá mediante la firma de los documentos que las materializan, o bien certificando, la autenticidad de las copias de los documentos otorgados.</a:t>
          </a:r>
          <a:endParaRPr lang="es-CL" sz="1800" dirty="0">
            <a:solidFill>
              <a:schemeClr val="tx2"/>
            </a:solidFill>
          </a:endParaRPr>
        </a:p>
      </dgm:t>
    </dgm:pt>
    <dgm:pt modelId="{4352D4B1-868F-4A5F-86DB-763BE1864677}" type="parTrans" cxnId="{16A313EA-4E28-4006-A085-A5FAEAB553CF}">
      <dgm:prSet/>
      <dgm:spPr/>
      <dgm:t>
        <a:bodyPr/>
        <a:lstStyle/>
        <a:p>
          <a:endParaRPr lang="es-CL"/>
        </a:p>
      </dgm:t>
    </dgm:pt>
    <dgm:pt modelId="{1DB28A0B-5359-434D-9BEF-AA05B62DC8AF}" type="sibTrans" cxnId="{16A313EA-4E28-4006-A085-A5FAEAB553CF}">
      <dgm:prSet/>
      <dgm:spPr/>
      <dgm:t>
        <a:bodyPr/>
        <a:lstStyle/>
        <a:p>
          <a:endParaRPr lang="es-CL"/>
        </a:p>
      </dgm:t>
    </dgm:pt>
    <dgm:pt modelId="{CBF6BBEF-644D-4EEF-AC9E-8D261320956E}">
      <dgm:prSet phldrT="[Texto]"/>
      <dgm:spPr/>
      <dgm:t>
        <a:bodyPr/>
        <a:lstStyle/>
        <a:p>
          <a:r>
            <a:rPr lang="es-CL" dirty="0" smtClean="0"/>
            <a:t>SECPLAN</a:t>
          </a:r>
          <a:endParaRPr lang="es-CL" dirty="0"/>
        </a:p>
      </dgm:t>
    </dgm:pt>
    <dgm:pt modelId="{02AD48DD-36DA-40D9-AA5B-65B80AB4D48C}" type="parTrans" cxnId="{8E36BB0E-0F97-4BD9-B9BC-BCE1FA3C0F03}">
      <dgm:prSet/>
      <dgm:spPr/>
      <dgm:t>
        <a:bodyPr/>
        <a:lstStyle/>
        <a:p>
          <a:endParaRPr lang="es-CL"/>
        </a:p>
      </dgm:t>
    </dgm:pt>
    <dgm:pt modelId="{E8415080-E951-49EE-945A-8D92E7A0E696}" type="sibTrans" cxnId="{8E36BB0E-0F97-4BD9-B9BC-BCE1FA3C0F03}">
      <dgm:prSet/>
      <dgm:spPr/>
      <dgm:t>
        <a:bodyPr/>
        <a:lstStyle/>
        <a:p>
          <a:endParaRPr lang="es-CL"/>
        </a:p>
      </dgm:t>
    </dgm:pt>
    <dgm:pt modelId="{5EF646BD-68FF-492E-8D77-CE18A6CD5659}">
      <dgm:prSet phldrT="[Texto]" custT="1"/>
      <dgm:spPr/>
      <dgm:t>
        <a:bodyPr/>
        <a:lstStyle/>
        <a:p>
          <a:r>
            <a:rPr lang="es-CL" sz="2000" dirty="0" smtClean="0">
              <a:solidFill>
                <a:schemeClr val="tx2"/>
              </a:solidFill>
            </a:rPr>
            <a:t>Unidad Técnica Asesora del Alcalde y del Concejo en la elaboración de la estrategia Municipal, como asimismo en la definición de las políticas y en la elaboración, coordinación y  evaluación de los planes, programa y proyectos de desarrollo comunal. </a:t>
          </a:r>
          <a:endParaRPr lang="es-CL" sz="2000" dirty="0">
            <a:solidFill>
              <a:schemeClr val="tx2"/>
            </a:solidFill>
          </a:endParaRPr>
        </a:p>
      </dgm:t>
    </dgm:pt>
    <dgm:pt modelId="{9CCC35A9-615D-41A5-9798-77657278B9BE}" type="parTrans" cxnId="{D847C587-2FAD-4462-82A5-DB9B4E25DBC2}">
      <dgm:prSet/>
      <dgm:spPr/>
      <dgm:t>
        <a:bodyPr/>
        <a:lstStyle/>
        <a:p>
          <a:endParaRPr lang="es-CL"/>
        </a:p>
      </dgm:t>
    </dgm:pt>
    <dgm:pt modelId="{12B6B3A0-B039-4287-893C-E8D1F60E88EE}" type="sibTrans" cxnId="{D847C587-2FAD-4462-82A5-DB9B4E25DBC2}">
      <dgm:prSet/>
      <dgm:spPr/>
      <dgm:t>
        <a:bodyPr/>
        <a:lstStyle/>
        <a:p>
          <a:endParaRPr lang="es-CL"/>
        </a:p>
      </dgm:t>
    </dgm:pt>
    <dgm:pt modelId="{1E97FBD9-40F1-4F6A-9C98-694099C39E75}" type="pres">
      <dgm:prSet presAssocID="{3DF543AD-2F98-479D-B4F1-ED01E17EC6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D0BDFC1-A341-4996-B5A7-72D244BE5D7C}" type="pres">
      <dgm:prSet presAssocID="{ABED1D3A-AAB6-4D18-9C1E-D8EA3C4B4EF9}" presName="linNode" presStyleCnt="0"/>
      <dgm:spPr/>
    </dgm:pt>
    <dgm:pt modelId="{38369848-DCE1-4092-8A3A-8B42E093AAC3}" type="pres">
      <dgm:prSet presAssocID="{ABED1D3A-AAB6-4D18-9C1E-D8EA3C4B4EF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4A70C3-8F07-40E5-B957-D092A020F250}" type="pres">
      <dgm:prSet presAssocID="{ABED1D3A-AAB6-4D18-9C1E-D8EA3C4B4EF9}" presName="descendantText" presStyleLbl="alignAccFollowNode1" presStyleIdx="0" presStyleCnt="2" custScaleY="16320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832718-B482-4BDC-918E-BA0D56E96B1F}" type="pres">
      <dgm:prSet presAssocID="{B3A2284C-1D82-4B4C-A455-147340E5114F}" presName="sp" presStyleCnt="0"/>
      <dgm:spPr/>
    </dgm:pt>
    <dgm:pt modelId="{94D668C4-B265-4A83-A952-9A54C6C28A17}" type="pres">
      <dgm:prSet presAssocID="{CBF6BBEF-644D-4EEF-AC9E-8D261320956E}" presName="linNode" presStyleCnt="0"/>
      <dgm:spPr/>
    </dgm:pt>
    <dgm:pt modelId="{293BAE36-C203-4250-BDB0-66DD1467E5A4}" type="pres">
      <dgm:prSet presAssocID="{CBF6BBEF-644D-4EEF-AC9E-8D261320956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2BAA6F-D2B2-4D0B-B8B6-6D7B4B3CF52D}" type="pres">
      <dgm:prSet presAssocID="{CBF6BBEF-644D-4EEF-AC9E-8D261320956E}" presName="descendantText" presStyleLbl="alignAccFollowNode1" presStyleIdx="1" presStyleCnt="2" custScaleY="12700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36C04BD-D78B-4A9C-BFF1-3C1F8861D059}" srcId="{3DF543AD-2F98-479D-B4F1-ED01E17EC684}" destId="{ABED1D3A-AAB6-4D18-9C1E-D8EA3C4B4EF9}" srcOrd="0" destOrd="0" parTransId="{D4810CF1-91B3-4FB7-9EE4-5811E7059AF5}" sibTransId="{B3A2284C-1D82-4B4C-A455-147340E5114F}"/>
    <dgm:cxn modelId="{A974C8D1-0522-4BA9-8924-8F304E8235E0}" type="presOf" srcId="{3DF543AD-2F98-479D-B4F1-ED01E17EC684}" destId="{1E97FBD9-40F1-4F6A-9C98-694099C39E75}" srcOrd="0" destOrd="0" presId="urn:microsoft.com/office/officeart/2005/8/layout/vList5"/>
    <dgm:cxn modelId="{6710CF5E-9398-45F1-B4E9-D1082CE73B67}" type="presOf" srcId="{5EF646BD-68FF-492E-8D77-CE18A6CD5659}" destId="{142BAA6F-D2B2-4D0B-B8B6-6D7B4B3CF52D}" srcOrd="0" destOrd="0" presId="urn:microsoft.com/office/officeart/2005/8/layout/vList5"/>
    <dgm:cxn modelId="{660BC2EA-4223-4850-888F-1CEEFDDF6F2F}" type="presOf" srcId="{ABED1D3A-AAB6-4D18-9C1E-D8EA3C4B4EF9}" destId="{38369848-DCE1-4092-8A3A-8B42E093AAC3}" srcOrd="0" destOrd="0" presId="urn:microsoft.com/office/officeart/2005/8/layout/vList5"/>
    <dgm:cxn modelId="{16A313EA-4E28-4006-A085-A5FAEAB553CF}" srcId="{ABED1D3A-AAB6-4D18-9C1E-D8EA3C4B4EF9}" destId="{C0A1B728-8E5E-47F7-B45B-A6588AA99010}" srcOrd="0" destOrd="0" parTransId="{4352D4B1-868F-4A5F-86DB-763BE1864677}" sibTransId="{1DB28A0B-5359-434D-9BEF-AA05B62DC8AF}"/>
    <dgm:cxn modelId="{8E36BB0E-0F97-4BD9-B9BC-BCE1FA3C0F03}" srcId="{3DF543AD-2F98-479D-B4F1-ED01E17EC684}" destId="{CBF6BBEF-644D-4EEF-AC9E-8D261320956E}" srcOrd="1" destOrd="0" parTransId="{02AD48DD-36DA-40D9-AA5B-65B80AB4D48C}" sibTransId="{E8415080-E951-49EE-945A-8D92E7A0E696}"/>
    <dgm:cxn modelId="{D847C587-2FAD-4462-82A5-DB9B4E25DBC2}" srcId="{CBF6BBEF-644D-4EEF-AC9E-8D261320956E}" destId="{5EF646BD-68FF-492E-8D77-CE18A6CD5659}" srcOrd="0" destOrd="0" parTransId="{9CCC35A9-615D-41A5-9798-77657278B9BE}" sibTransId="{12B6B3A0-B039-4287-893C-E8D1F60E88EE}"/>
    <dgm:cxn modelId="{D5FBCD1C-5A14-4C60-8F87-09B4ADBA94D0}" type="presOf" srcId="{CBF6BBEF-644D-4EEF-AC9E-8D261320956E}" destId="{293BAE36-C203-4250-BDB0-66DD1467E5A4}" srcOrd="0" destOrd="0" presId="urn:microsoft.com/office/officeart/2005/8/layout/vList5"/>
    <dgm:cxn modelId="{C816048A-A389-4521-9F54-A0A01CF578CA}" type="presOf" srcId="{C0A1B728-8E5E-47F7-B45B-A6588AA99010}" destId="{314A70C3-8F07-40E5-B957-D092A020F250}" srcOrd="0" destOrd="0" presId="urn:microsoft.com/office/officeart/2005/8/layout/vList5"/>
    <dgm:cxn modelId="{970C9F39-59C0-4931-A499-518AD4FC5016}" type="presParOf" srcId="{1E97FBD9-40F1-4F6A-9C98-694099C39E75}" destId="{0D0BDFC1-A341-4996-B5A7-72D244BE5D7C}" srcOrd="0" destOrd="0" presId="urn:microsoft.com/office/officeart/2005/8/layout/vList5"/>
    <dgm:cxn modelId="{B194AB55-933E-4A95-9926-B9F5AA944FDD}" type="presParOf" srcId="{0D0BDFC1-A341-4996-B5A7-72D244BE5D7C}" destId="{38369848-DCE1-4092-8A3A-8B42E093AAC3}" srcOrd="0" destOrd="0" presId="urn:microsoft.com/office/officeart/2005/8/layout/vList5"/>
    <dgm:cxn modelId="{4670E098-A01D-44E2-99BD-5FB9091211A1}" type="presParOf" srcId="{0D0BDFC1-A341-4996-B5A7-72D244BE5D7C}" destId="{314A70C3-8F07-40E5-B957-D092A020F250}" srcOrd="1" destOrd="0" presId="urn:microsoft.com/office/officeart/2005/8/layout/vList5"/>
    <dgm:cxn modelId="{B3153A9F-1162-4F5F-B8F2-F5D60DDA86D7}" type="presParOf" srcId="{1E97FBD9-40F1-4F6A-9C98-694099C39E75}" destId="{87832718-B482-4BDC-918E-BA0D56E96B1F}" srcOrd="1" destOrd="0" presId="urn:microsoft.com/office/officeart/2005/8/layout/vList5"/>
    <dgm:cxn modelId="{30792EC8-6771-4F2F-8AF8-3DD4C4734243}" type="presParOf" srcId="{1E97FBD9-40F1-4F6A-9C98-694099C39E75}" destId="{94D668C4-B265-4A83-A952-9A54C6C28A17}" srcOrd="2" destOrd="0" presId="urn:microsoft.com/office/officeart/2005/8/layout/vList5"/>
    <dgm:cxn modelId="{31A743BB-71A8-4A32-90E7-40F5729E1E9C}" type="presParOf" srcId="{94D668C4-B265-4A83-A952-9A54C6C28A17}" destId="{293BAE36-C203-4250-BDB0-66DD1467E5A4}" srcOrd="0" destOrd="0" presId="urn:microsoft.com/office/officeart/2005/8/layout/vList5"/>
    <dgm:cxn modelId="{62F92C2E-CCF3-46BB-93AA-DE78633459E5}" type="presParOf" srcId="{94D668C4-B265-4A83-A952-9A54C6C28A17}" destId="{142BAA6F-D2B2-4D0B-B8B6-6D7B4B3CF5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7ADA44-6941-4530-9A7B-8791E5BEB1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77F60A-DAD7-46A4-92B9-F2A0D7B8E61D}">
      <dgm:prSet phldrT="[Texto]"/>
      <dgm:spPr/>
      <dgm:t>
        <a:bodyPr/>
        <a:lstStyle/>
        <a:p>
          <a:r>
            <a:rPr lang="es-CL" dirty="0" smtClean="0"/>
            <a:t>DOM</a:t>
          </a:r>
          <a:endParaRPr lang="es-CL" dirty="0"/>
        </a:p>
      </dgm:t>
    </dgm:pt>
    <dgm:pt modelId="{33E70543-7344-45C8-B1C0-F6D821880523}" type="parTrans" cxnId="{008D1DBA-E642-42CA-9DF4-9538169D8025}">
      <dgm:prSet/>
      <dgm:spPr/>
      <dgm:t>
        <a:bodyPr/>
        <a:lstStyle/>
        <a:p>
          <a:endParaRPr lang="es-CL"/>
        </a:p>
      </dgm:t>
    </dgm:pt>
    <dgm:pt modelId="{6CF52E12-82ED-4C05-BFAC-D333A88F56F6}" type="sibTrans" cxnId="{008D1DBA-E642-42CA-9DF4-9538169D8025}">
      <dgm:prSet/>
      <dgm:spPr/>
      <dgm:t>
        <a:bodyPr/>
        <a:lstStyle/>
        <a:p>
          <a:endParaRPr lang="es-CL"/>
        </a:p>
      </dgm:t>
    </dgm:pt>
    <dgm:pt modelId="{540A60B4-D601-4C3A-9746-DA4C8D32F221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 Unidad ejecutora técnica de la normativa de Construcción y Urbanismo</a:t>
          </a:r>
          <a:endParaRPr lang="es-CL" dirty="0">
            <a:solidFill>
              <a:schemeClr val="tx2"/>
            </a:solidFill>
          </a:endParaRPr>
        </a:p>
      </dgm:t>
    </dgm:pt>
    <dgm:pt modelId="{08D9C7B9-AADD-4108-800E-A156D4D81912}" type="parTrans" cxnId="{6403C0AC-476F-4D0A-BCAE-343BE62F0D4E}">
      <dgm:prSet/>
      <dgm:spPr/>
      <dgm:t>
        <a:bodyPr/>
        <a:lstStyle/>
        <a:p>
          <a:endParaRPr lang="es-CL"/>
        </a:p>
      </dgm:t>
    </dgm:pt>
    <dgm:pt modelId="{E76E2414-B1A8-4483-AA1E-168F4E228940}" type="sibTrans" cxnId="{6403C0AC-476F-4D0A-BCAE-343BE62F0D4E}">
      <dgm:prSet/>
      <dgm:spPr/>
      <dgm:t>
        <a:bodyPr/>
        <a:lstStyle/>
        <a:p>
          <a:endParaRPr lang="es-CL"/>
        </a:p>
      </dgm:t>
    </dgm:pt>
    <dgm:pt modelId="{CE0B223F-AEA7-4FBB-A335-968C8AFA2F71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Velar por el cumplimiento de las disposiciones de la Ley General de Urbanismo y Construcciones, del Plan Regulador Comunal y de las Ordenanzas correspondientes.</a:t>
          </a:r>
          <a:endParaRPr lang="es-CL" dirty="0">
            <a:solidFill>
              <a:schemeClr val="tx2"/>
            </a:solidFill>
          </a:endParaRPr>
        </a:p>
      </dgm:t>
    </dgm:pt>
    <dgm:pt modelId="{A6DACD7A-4DAC-4935-A1F7-6CD9BA87C555}" type="parTrans" cxnId="{742165C7-3423-4602-99E2-CE09CE0553D9}">
      <dgm:prSet/>
      <dgm:spPr/>
      <dgm:t>
        <a:bodyPr/>
        <a:lstStyle/>
        <a:p>
          <a:endParaRPr lang="es-CL"/>
        </a:p>
      </dgm:t>
    </dgm:pt>
    <dgm:pt modelId="{B2D2D381-61B5-412E-9B58-B1FA4CDBACF0}" type="sibTrans" cxnId="{742165C7-3423-4602-99E2-CE09CE0553D9}">
      <dgm:prSet/>
      <dgm:spPr/>
      <dgm:t>
        <a:bodyPr/>
        <a:lstStyle/>
        <a:p>
          <a:endParaRPr lang="es-CL"/>
        </a:p>
      </dgm:t>
    </dgm:pt>
    <dgm:pt modelId="{C2D82F57-5D3A-4CF1-8874-912C01CA92E2}">
      <dgm:prSet phldrT="[Texto]"/>
      <dgm:spPr/>
      <dgm:t>
        <a:bodyPr/>
        <a:lstStyle/>
        <a:p>
          <a:r>
            <a:rPr lang="es-CL" dirty="0" smtClean="0"/>
            <a:t>DAO</a:t>
          </a:r>
          <a:endParaRPr lang="es-CL" dirty="0"/>
        </a:p>
      </dgm:t>
    </dgm:pt>
    <dgm:pt modelId="{D41E3037-2C37-43CE-AF08-C3245E81FFC9}" type="parTrans" cxnId="{6EF84574-E934-47EB-80BB-3290A5778D35}">
      <dgm:prSet/>
      <dgm:spPr/>
      <dgm:t>
        <a:bodyPr/>
        <a:lstStyle/>
        <a:p>
          <a:endParaRPr lang="es-CL"/>
        </a:p>
      </dgm:t>
    </dgm:pt>
    <dgm:pt modelId="{EDC6D053-4F77-49F2-AB30-F3FA1367ABE0}" type="sibTrans" cxnId="{6EF84574-E934-47EB-80BB-3290A5778D35}">
      <dgm:prSet/>
      <dgm:spPr/>
      <dgm:t>
        <a:bodyPr/>
        <a:lstStyle/>
        <a:p>
          <a:endParaRPr lang="es-CL"/>
        </a:p>
      </dgm:t>
    </dgm:pt>
    <dgm:pt modelId="{E1C38098-C432-4D45-8600-F7AACF59F943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El aseo de las vías públicas, parques, jardines y, en general, de los bienes nacionales de uso público existentes en la comuna. </a:t>
          </a:r>
          <a:endParaRPr lang="es-CL" dirty="0">
            <a:solidFill>
              <a:schemeClr val="tx2"/>
            </a:solidFill>
          </a:endParaRPr>
        </a:p>
      </dgm:t>
    </dgm:pt>
    <dgm:pt modelId="{1E0C7B24-309C-4A1F-9552-514B3697F958}" type="parTrans" cxnId="{69AF19D4-D7F9-4F3A-8F6F-A7A0E267BA18}">
      <dgm:prSet/>
      <dgm:spPr/>
      <dgm:t>
        <a:bodyPr/>
        <a:lstStyle/>
        <a:p>
          <a:endParaRPr lang="es-CL"/>
        </a:p>
      </dgm:t>
    </dgm:pt>
    <dgm:pt modelId="{335D0369-584F-4A51-AB56-1114D5D158F9}" type="sibTrans" cxnId="{69AF19D4-D7F9-4F3A-8F6F-A7A0E267BA18}">
      <dgm:prSet/>
      <dgm:spPr/>
      <dgm:t>
        <a:bodyPr/>
        <a:lstStyle/>
        <a:p>
          <a:endParaRPr lang="es-CL"/>
        </a:p>
      </dgm:t>
    </dgm:pt>
    <dgm:pt modelId="{1C4D1C50-A1DC-48FF-97C1-4176E2E73E1A}">
      <dgm:prSet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El servicio de extracción y disposición final de la basura, y en su caso, efectuar el control de dichos servicios cuando sean encomendados a terceros mediante concesión.</a:t>
          </a:r>
          <a:endParaRPr lang="es-CL" dirty="0">
            <a:solidFill>
              <a:schemeClr val="tx2"/>
            </a:solidFill>
          </a:endParaRPr>
        </a:p>
      </dgm:t>
    </dgm:pt>
    <dgm:pt modelId="{6FD27C13-7172-48CF-801C-C0AC65A0CA66}" type="parTrans" cxnId="{A1BFB2E7-8441-42B9-BF00-38CBEB4558F9}">
      <dgm:prSet/>
      <dgm:spPr/>
      <dgm:t>
        <a:bodyPr/>
        <a:lstStyle/>
        <a:p>
          <a:endParaRPr lang="es-CL"/>
        </a:p>
      </dgm:t>
    </dgm:pt>
    <dgm:pt modelId="{41AE22C4-3A5C-40E9-A990-5F6597182B6A}" type="sibTrans" cxnId="{A1BFB2E7-8441-42B9-BF00-38CBEB4558F9}">
      <dgm:prSet/>
      <dgm:spPr/>
      <dgm:t>
        <a:bodyPr/>
        <a:lstStyle/>
        <a:p>
          <a:endParaRPr lang="es-CL"/>
        </a:p>
      </dgm:t>
    </dgm:pt>
    <dgm:pt modelId="{B02877C7-4F6F-4719-9A61-DC70CE0AB39A}" type="pres">
      <dgm:prSet presAssocID="{607ADA44-6941-4530-9A7B-8791E5BEB1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CE598CC-BA0A-4795-8AC3-B4FDB15F65B4}" type="pres">
      <dgm:prSet presAssocID="{9777F60A-DAD7-46A4-92B9-F2A0D7B8E61D}" presName="linNode" presStyleCnt="0"/>
      <dgm:spPr/>
    </dgm:pt>
    <dgm:pt modelId="{13AA6BAE-7112-4349-AC49-F85A7100D89F}" type="pres">
      <dgm:prSet presAssocID="{9777F60A-DAD7-46A4-92B9-F2A0D7B8E61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08DF715-B006-447C-A093-BA36BF804150}" type="pres">
      <dgm:prSet presAssocID="{9777F60A-DAD7-46A4-92B9-F2A0D7B8E61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F5B63F-5D8A-4B61-B155-94827CA14529}" type="pres">
      <dgm:prSet presAssocID="{6CF52E12-82ED-4C05-BFAC-D333A88F56F6}" presName="sp" presStyleCnt="0"/>
      <dgm:spPr/>
    </dgm:pt>
    <dgm:pt modelId="{56EB57B5-991A-4964-83C2-814E9E3F7C2E}" type="pres">
      <dgm:prSet presAssocID="{C2D82F57-5D3A-4CF1-8874-912C01CA92E2}" presName="linNode" presStyleCnt="0"/>
      <dgm:spPr/>
    </dgm:pt>
    <dgm:pt modelId="{F2087ADC-B309-49A9-9689-43866D6F7AE6}" type="pres">
      <dgm:prSet presAssocID="{C2D82F57-5D3A-4CF1-8874-912C01CA92E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D1A20E7-C7C1-4542-93A7-0BE1E0120F11}" type="pres">
      <dgm:prSet presAssocID="{C2D82F57-5D3A-4CF1-8874-912C01CA92E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96E67AB-2A1C-4064-9F98-DF913CD13DB2}" type="presOf" srcId="{540A60B4-D601-4C3A-9746-DA4C8D32F221}" destId="{008DF715-B006-447C-A093-BA36BF804150}" srcOrd="0" destOrd="0" presId="urn:microsoft.com/office/officeart/2005/8/layout/vList5"/>
    <dgm:cxn modelId="{008D1DBA-E642-42CA-9DF4-9538169D8025}" srcId="{607ADA44-6941-4530-9A7B-8791E5BEB1C9}" destId="{9777F60A-DAD7-46A4-92B9-F2A0D7B8E61D}" srcOrd="0" destOrd="0" parTransId="{33E70543-7344-45C8-B1C0-F6D821880523}" sibTransId="{6CF52E12-82ED-4C05-BFAC-D333A88F56F6}"/>
    <dgm:cxn modelId="{6EF84574-E934-47EB-80BB-3290A5778D35}" srcId="{607ADA44-6941-4530-9A7B-8791E5BEB1C9}" destId="{C2D82F57-5D3A-4CF1-8874-912C01CA92E2}" srcOrd="1" destOrd="0" parTransId="{D41E3037-2C37-43CE-AF08-C3245E81FFC9}" sibTransId="{EDC6D053-4F77-49F2-AB30-F3FA1367ABE0}"/>
    <dgm:cxn modelId="{C32444A9-8E65-4BD7-8B87-1D1A41FBFA5E}" type="presOf" srcId="{CE0B223F-AEA7-4FBB-A335-968C8AFA2F71}" destId="{008DF715-B006-447C-A093-BA36BF804150}" srcOrd="0" destOrd="1" presId="urn:microsoft.com/office/officeart/2005/8/layout/vList5"/>
    <dgm:cxn modelId="{742165C7-3423-4602-99E2-CE09CE0553D9}" srcId="{9777F60A-DAD7-46A4-92B9-F2A0D7B8E61D}" destId="{CE0B223F-AEA7-4FBB-A335-968C8AFA2F71}" srcOrd="1" destOrd="0" parTransId="{A6DACD7A-4DAC-4935-A1F7-6CD9BA87C555}" sibTransId="{B2D2D381-61B5-412E-9B58-B1FA4CDBACF0}"/>
    <dgm:cxn modelId="{A1BFB2E7-8441-42B9-BF00-38CBEB4558F9}" srcId="{C2D82F57-5D3A-4CF1-8874-912C01CA92E2}" destId="{1C4D1C50-A1DC-48FF-97C1-4176E2E73E1A}" srcOrd="1" destOrd="0" parTransId="{6FD27C13-7172-48CF-801C-C0AC65A0CA66}" sibTransId="{41AE22C4-3A5C-40E9-A990-5F6597182B6A}"/>
    <dgm:cxn modelId="{E3DF36AC-6986-4543-AF65-F072457AB8EF}" type="presOf" srcId="{9777F60A-DAD7-46A4-92B9-F2A0D7B8E61D}" destId="{13AA6BAE-7112-4349-AC49-F85A7100D89F}" srcOrd="0" destOrd="0" presId="urn:microsoft.com/office/officeart/2005/8/layout/vList5"/>
    <dgm:cxn modelId="{7293F3AD-8D2F-42CB-926B-E4BCCA06B852}" type="presOf" srcId="{C2D82F57-5D3A-4CF1-8874-912C01CA92E2}" destId="{F2087ADC-B309-49A9-9689-43866D6F7AE6}" srcOrd="0" destOrd="0" presId="urn:microsoft.com/office/officeart/2005/8/layout/vList5"/>
    <dgm:cxn modelId="{71E2521B-4116-4E89-9C79-1B7F8F508A12}" type="presOf" srcId="{607ADA44-6941-4530-9A7B-8791E5BEB1C9}" destId="{B02877C7-4F6F-4719-9A61-DC70CE0AB39A}" srcOrd="0" destOrd="0" presId="urn:microsoft.com/office/officeart/2005/8/layout/vList5"/>
    <dgm:cxn modelId="{6403C0AC-476F-4D0A-BCAE-343BE62F0D4E}" srcId="{9777F60A-DAD7-46A4-92B9-F2A0D7B8E61D}" destId="{540A60B4-D601-4C3A-9746-DA4C8D32F221}" srcOrd="0" destOrd="0" parTransId="{08D9C7B9-AADD-4108-800E-A156D4D81912}" sibTransId="{E76E2414-B1A8-4483-AA1E-168F4E228940}"/>
    <dgm:cxn modelId="{C0BC2206-FCB6-4C0E-81EC-517259F37162}" type="presOf" srcId="{1C4D1C50-A1DC-48FF-97C1-4176E2E73E1A}" destId="{DD1A20E7-C7C1-4542-93A7-0BE1E0120F11}" srcOrd="0" destOrd="1" presId="urn:microsoft.com/office/officeart/2005/8/layout/vList5"/>
    <dgm:cxn modelId="{B01471AF-6F8C-4200-AC7A-0ABFC0ABB4D8}" type="presOf" srcId="{E1C38098-C432-4D45-8600-F7AACF59F943}" destId="{DD1A20E7-C7C1-4542-93A7-0BE1E0120F11}" srcOrd="0" destOrd="0" presId="urn:microsoft.com/office/officeart/2005/8/layout/vList5"/>
    <dgm:cxn modelId="{69AF19D4-D7F9-4F3A-8F6F-A7A0E267BA18}" srcId="{C2D82F57-5D3A-4CF1-8874-912C01CA92E2}" destId="{E1C38098-C432-4D45-8600-F7AACF59F943}" srcOrd="0" destOrd="0" parTransId="{1E0C7B24-309C-4A1F-9552-514B3697F958}" sibTransId="{335D0369-584F-4A51-AB56-1114D5D158F9}"/>
    <dgm:cxn modelId="{9FC4AE5D-0498-4B11-A34B-646A50010DF7}" type="presParOf" srcId="{B02877C7-4F6F-4719-9A61-DC70CE0AB39A}" destId="{9CE598CC-BA0A-4795-8AC3-B4FDB15F65B4}" srcOrd="0" destOrd="0" presId="urn:microsoft.com/office/officeart/2005/8/layout/vList5"/>
    <dgm:cxn modelId="{0CB50D20-212C-454A-8612-61621B998FCE}" type="presParOf" srcId="{9CE598CC-BA0A-4795-8AC3-B4FDB15F65B4}" destId="{13AA6BAE-7112-4349-AC49-F85A7100D89F}" srcOrd="0" destOrd="0" presId="urn:microsoft.com/office/officeart/2005/8/layout/vList5"/>
    <dgm:cxn modelId="{248B45A8-EDBC-4203-9206-B610ECB03701}" type="presParOf" srcId="{9CE598CC-BA0A-4795-8AC3-B4FDB15F65B4}" destId="{008DF715-B006-447C-A093-BA36BF804150}" srcOrd="1" destOrd="0" presId="urn:microsoft.com/office/officeart/2005/8/layout/vList5"/>
    <dgm:cxn modelId="{230B3A7A-4E89-4D7B-9E3C-39B3711C3317}" type="presParOf" srcId="{B02877C7-4F6F-4719-9A61-DC70CE0AB39A}" destId="{5FF5B63F-5D8A-4B61-B155-94827CA14529}" srcOrd="1" destOrd="0" presId="urn:microsoft.com/office/officeart/2005/8/layout/vList5"/>
    <dgm:cxn modelId="{9F8770F7-1BF3-4425-BF5F-A3F0834C73C4}" type="presParOf" srcId="{B02877C7-4F6F-4719-9A61-DC70CE0AB39A}" destId="{56EB57B5-991A-4964-83C2-814E9E3F7C2E}" srcOrd="2" destOrd="0" presId="urn:microsoft.com/office/officeart/2005/8/layout/vList5"/>
    <dgm:cxn modelId="{A9EA29F6-5992-4C7C-BAD1-20BE75B43ECB}" type="presParOf" srcId="{56EB57B5-991A-4964-83C2-814E9E3F7C2E}" destId="{F2087ADC-B309-49A9-9689-43866D6F7AE6}" srcOrd="0" destOrd="0" presId="urn:microsoft.com/office/officeart/2005/8/layout/vList5"/>
    <dgm:cxn modelId="{F6FD459D-2F34-4885-BDB1-E9521B82C9DE}" type="presParOf" srcId="{56EB57B5-991A-4964-83C2-814E9E3F7C2E}" destId="{DD1A20E7-C7C1-4542-93A7-0BE1E0120F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E7D82A-602D-463C-8556-95B23DD9D8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5CCD62A-FCED-4D42-95A8-46ED5D594E70}">
      <dgm:prSet phldrT="[Texto]"/>
      <dgm:spPr/>
      <dgm:t>
        <a:bodyPr/>
        <a:lstStyle/>
        <a:p>
          <a:r>
            <a:rPr lang="es-CL" dirty="0" smtClean="0"/>
            <a:t>DTTP</a:t>
          </a:r>
          <a:endParaRPr lang="es-CL" dirty="0"/>
        </a:p>
      </dgm:t>
    </dgm:pt>
    <dgm:pt modelId="{5828F1E0-B357-42F7-B1FE-54E602477214}" type="parTrans" cxnId="{B957CFF0-9D67-4F9A-B480-02D4FE1A4D9A}">
      <dgm:prSet/>
      <dgm:spPr/>
      <dgm:t>
        <a:bodyPr/>
        <a:lstStyle/>
        <a:p>
          <a:endParaRPr lang="es-CL"/>
        </a:p>
      </dgm:t>
    </dgm:pt>
    <dgm:pt modelId="{46A2B019-6677-4427-9365-99DBDD7CD786}" type="sibTrans" cxnId="{B957CFF0-9D67-4F9A-B480-02D4FE1A4D9A}">
      <dgm:prSet/>
      <dgm:spPr/>
      <dgm:t>
        <a:bodyPr/>
        <a:lstStyle/>
        <a:p>
          <a:endParaRPr lang="es-CL"/>
        </a:p>
      </dgm:t>
    </dgm:pt>
    <dgm:pt modelId="{248534EB-0F55-4430-99E0-83C12037E690}">
      <dgm:prSet phldrT="[Texto]" custT="1"/>
      <dgm:spPr/>
      <dgm:t>
        <a:bodyPr/>
        <a:lstStyle/>
        <a:p>
          <a:r>
            <a:rPr lang="es-CL" sz="1600" dirty="0" smtClean="0">
              <a:solidFill>
                <a:schemeClr val="tx2"/>
              </a:solidFill>
            </a:rPr>
            <a:t>Otorgar y renovar Licencias de Conducir Vehículos de conformidad a la legislación vigente.</a:t>
          </a:r>
          <a:endParaRPr lang="es-CL" sz="1600" dirty="0">
            <a:solidFill>
              <a:schemeClr val="tx2"/>
            </a:solidFill>
          </a:endParaRPr>
        </a:p>
      </dgm:t>
    </dgm:pt>
    <dgm:pt modelId="{84C469D8-E444-4F72-B52C-8D2342CC646B}" type="parTrans" cxnId="{C70B7B3B-01A1-41FB-AF0C-29CDF9AEFA7B}">
      <dgm:prSet/>
      <dgm:spPr/>
      <dgm:t>
        <a:bodyPr/>
        <a:lstStyle/>
        <a:p>
          <a:endParaRPr lang="es-CL"/>
        </a:p>
      </dgm:t>
    </dgm:pt>
    <dgm:pt modelId="{1B1F4898-7658-4A43-A40D-65ADF8EE2ECF}" type="sibTrans" cxnId="{C70B7B3B-01A1-41FB-AF0C-29CDF9AEFA7B}">
      <dgm:prSet/>
      <dgm:spPr/>
      <dgm:t>
        <a:bodyPr/>
        <a:lstStyle/>
        <a:p>
          <a:endParaRPr lang="es-CL"/>
        </a:p>
      </dgm:t>
    </dgm:pt>
    <dgm:pt modelId="{8D3E732F-1F37-498D-9050-034349DCCF57}">
      <dgm:prSet custT="1"/>
      <dgm:spPr/>
      <dgm:t>
        <a:bodyPr/>
        <a:lstStyle/>
        <a:p>
          <a:r>
            <a:rPr lang="es-CL" sz="1600" dirty="0" smtClean="0">
              <a:solidFill>
                <a:schemeClr val="tx2"/>
              </a:solidFill>
            </a:rPr>
            <a:t>Otorgar y renovar Permisos de Circulación de conformidad a la legislación vigente.</a:t>
          </a:r>
          <a:endParaRPr lang="es-CL" sz="1600" dirty="0">
            <a:solidFill>
              <a:schemeClr val="tx2"/>
            </a:solidFill>
          </a:endParaRPr>
        </a:p>
      </dgm:t>
    </dgm:pt>
    <dgm:pt modelId="{CCA9592E-CB42-4E93-ACEC-15B4F0740B72}" type="parTrans" cxnId="{24D7D6D8-FD3F-4242-A150-AD2A7B6A843D}">
      <dgm:prSet/>
      <dgm:spPr/>
      <dgm:t>
        <a:bodyPr/>
        <a:lstStyle/>
        <a:p>
          <a:endParaRPr lang="es-CL"/>
        </a:p>
      </dgm:t>
    </dgm:pt>
    <dgm:pt modelId="{13755E12-6A9E-4912-84DB-6D89C45A129F}" type="sibTrans" cxnId="{24D7D6D8-FD3F-4242-A150-AD2A7B6A843D}">
      <dgm:prSet/>
      <dgm:spPr/>
      <dgm:t>
        <a:bodyPr/>
        <a:lstStyle/>
        <a:p>
          <a:endParaRPr lang="es-CL"/>
        </a:p>
      </dgm:t>
    </dgm:pt>
    <dgm:pt modelId="{6CF844A8-AC7D-4825-B8AA-BA7CE928ACC4}">
      <dgm:prSet custT="1"/>
      <dgm:spPr/>
      <dgm:t>
        <a:bodyPr/>
        <a:lstStyle/>
        <a:p>
          <a:r>
            <a:rPr lang="es-CL" sz="1600" dirty="0" smtClean="0">
              <a:solidFill>
                <a:schemeClr val="tx2"/>
              </a:solidFill>
            </a:rPr>
            <a:t>Determinar el sentido de Circulación de Vehículos, en coordinación con los organismos de administración del Estado competentes.</a:t>
          </a:r>
          <a:endParaRPr lang="es-CL" sz="1600" dirty="0">
            <a:solidFill>
              <a:schemeClr val="tx2"/>
            </a:solidFill>
          </a:endParaRPr>
        </a:p>
      </dgm:t>
    </dgm:pt>
    <dgm:pt modelId="{99FD0051-88BD-4571-995A-0467F2B5DFA4}" type="parTrans" cxnId="{C383F1CE-2993-448D-B5CE-E99E2F10195A}">
      <dgm:prSet/>
      <dgm:spPr/>
      <dgm:t>
        <a:bodyPr/>
        <a:lstStyle/>
        <a:p>
          <a:endParaRPr lang="es-CL"/>
        </a:p>
      </dgm:t>
    </dgm:pt>
    <dgm:pt modelId="{77A3F2ED-8D1F-4441-80F6-CD28A60994FA}" type="sibTrans" cxnId="{C383F1CE-2993-448D-B5CE-E99E2F10195A}">
      <dgm:prSet/>
      <dgm:spPr/>
      <dgm:t>
        <a:bodyPr/>
        <a:lstStyle/>
        <a:p>
          <a:endParaRPr lang="es-CL"/>
        </a:p>
      </dgm:t>
    </dgm:pt>
    <dgm:pt modelId="{246C62FA-44BA-4216-806F-1A0F1F5F7BE2}">
      <dgm:prSet custT="1"/>
      <dgm:spPr/>
      <dgm:t>
        <a:bodyPr/>
        <a:lstStyle/>
        <a:p>
          <a:r>
            <a:rPr lang="es-CL" sz="1600" dirty="0" smtClean="0">
              <a:solidFill>
                <a:schemeClr val="tx2"/>
              </a:solidFill>
            </a:rPr>
            <a:t>Señalizar adecuadamente las vías públicas.</a:t>
          </a:r>
          <a:endParaRPr lang="es-CL" sz="1600" dirty="0">
            <a:solidFill>
              <a:schemeClr val="tx2"/>
            </a:solidFill>
          </a:endParaRPr>
        </a:p>
      </dgm:t>
    </dgm:pt>
    <dgm:pt modelId="{9B543A04-DAEB-426E-8A6B-CBBB851D36CC}" type="parTrans" cxnId="{11D65959-E168-4438-9D08-F1941F90E199}">
      <dgm:prSet/>
      <dgm:spPr/>
      <dgm:t>
        <a:bodyPr/>
        <a:lstStyle/>
        <a:p>
          <a:endParaRPr lang="es-CL"/>
        </a:p>
      </dgm:t>
    </dgm:pt>
    <dgm:pt modelId="{71159742-471D-4D4F-A6B5-9C76A2647269}" type="sibTrans" cxnId="{11D65959-E168-4438-9D08-F1941F90E199}">
      <dgm:prSet/>
      <dgm:spPr/>
      <dgm:t>
        <a:bodyPr/>
        <a:lstStyle/>
        <a:p>
          <a:endParaRPr lang="es-CL"/>
        </a:p>
      </dgm:t>
    </dgm:pt>
    <dgm:pt modelId="{ADEFA380-9C6F-48D3-B0A6-103BF53AFF65}">
      <dgm:prSet custT="1"/>
      <dgm:spPr/>
      <dgm:t>
        <a:bodyPr/>
        <a:lstStyle/>
        <a:p>
          <a:r>
            <a:rPr lang="es-CL" sz="1600" dirty="0" smtClean="0">
              <a:solidFill>
                <a:schemeClr val="tx2"/>
              </a:solidFill>
            </a:rPr>
            <a:t>Aplicar las normas generales sobre tránsito y transporte público en la comuna. </a:t>
          </a:r>
          <a:endParaRPr lang="es-CL" sz="1600" dirty="0">
            <a:solidFill>
              <a:schemeClr val="tx2"/>
            </a:solidFill>
          </a:endParaRPr>
        </a:p>
      </dgm:t>
    </dgm:pt>
    <dgm:pt modelId="{BD9E5D11-3AEE-4E44-8BE3-A314F60566E9}" type="parTrans" cxnId="{4F94F7D1-EF44-43B1-95C9-83F75B277778}">
      <dgm:prSet/>
      <dgm:spPr/>
      <dgm:t>
        <a:bodyPr/>
        <a:lstStyle/>
        <a:p>
          <a:endParaRPr lang="es-CL"/>
        </a:p>
      </dgm:t>
    </dgm:pt>
    <dgm:pt modelId="{03FB643E-985B-4411-9C5C-82F23C852CB1}" type="sibTrans" cxnId="{4F94F7D1-EF44-43B1-95C9-83F75B277778}">
      <dgm:prSet/>
      <dgm:spPr/>
      <dgm:t>
        <a:bodyPr/>
        <a:lstStyle/>
        <a:p>
          <a:endParaRPr lang="es-CL"/>
        </a:p>
      </dgm:t>
    </dgm:pt>
    <dgm:pt modelId="{D1B33C63-A93B-45B1-A2B2-44F9CE5FE1DB}">
      <dgm:prSet custT="1"/>
      <dgm:spPr/>
      <dgm:t>
        <a:bodyPr/>
        <a:lstStyle/>
        <a:p>
          <a:r>
            <a:rPr lang="es-CL" sz="1600" dirty="0" smtClean="0">
              <a:solidFill>
                <a:schemeClr val="tx2"/>
              </a:solidFill>
            </a:rPr>
            <a:t>Mantener un Registro Comunal de Permisos de Circulación Otorgados.</a:t>
          </a:r>
          <a:endParaRPr lang="es-CL" sz="1600" dirty="0">
            <a:solidFill>
              <a:schemeClr val="tx2"/>
            </a:solidFill>
          </a:endParaRPr>
        </a:p>
      </dgm:t>
    </dgm:pt>
    <dgm:pt modelId="{7EC1382D-44E3-4BFB-912B-7971674746D1}" type="parTrans" cxnId="{D28C7591-27BC-4065-A340-09A757FE0A27}">
      <dgm:prSet/>
      <dgm:spPr/>
      <dgm:t>
        <a:bodyPr/>
        <a:lstStyle/>
        <a:p>
          <a:endParaRPr lang="es-CL"/>
        </a:p>
      </dgm:t>
    </dgm:pt>
    <dgm:pt modelId="{FAB1ECFA-7E82-4C61-8B8E-F27B023616F3}" type="sibTrans" cxnId="{D28C7591-27BC-4065-A340-09A757FE0A27}">
      <dgm:prSet/>
      <dgm:spPr/>
      <dgm:t>
        <a:bodyPr/>
        <a:lstStyle/>
        <a:p>
          <a:endParaRPr lang="es-CL"/>
        </a:p>
      </dgm:t>
    </dgm:pt>
    <dgm:pt modelId="{4491883D-BFBC-4D93-9ECC-774D9183B9BD}">
      <dgm:prSet custT="1"/>
      <dgm:spPr/>
      <dgm:t>
        <a:bodyPr/>
        <a:lstStyle/>
        <a:p>
          <a:r>
            <a:rPr lang="es-CL" sz="1600" dirty="0" smtClean="0">
              <a:solidFill>
                <a:schemeClr val="tx2"/>
              </a:solidFill>
            </a:rPr>
            <a:t>Mantener un registro de las Licencias de Conducir otorgadas y denegadas</a:t>
          </a:r>
          <a:endParaRPr lang="es-CL" sz="1600" dirty="0">
            <a:solidFill>
              <a:schemeClr val="tx2"/>
            </a:solidFill>
          </a:endParaRPr>
        </a:p>
      </dgm:t>
    </dgm:pt>
    <dgm:pt modelId="{D179B628-FFDB-49EA-9AEF-72C1A3A03F34}" type="parTrans" cxnId="{5498430C-A9D6-46D4-8C15-85932E7188E4}">
      <dgm:prSet/>
      <dgm:spPr/>
      <dgm:t>
        <a:bodyPr/>
        <a:lstStyle/>
        <a:p>
          <a:endParaRPr lang="es-CL"/>
        </a:p>
      </dgm:t>
    </dgm:pt>
    <dgm:pt modelId="{2B2921AF-923F-459D-A052-FD6B49FC4462}" type="sibTrans" cxnId="{5498430C-A9D6-46D4-8C15-85932E7188E4}">
      <dgm:prSet/>
      <dgm:spPr/>
      <dgm:t>
        <a:bodyPr/>
        <a:lstStyle/>
        <a:p>
          <a:endParaRPr lang="es-CL"/>
        </a:p>
      </dgm:t>
    </dgm:pt>
    <dgm:pt modelId="{DCF0B296-A972-4D33-93FA-436AAEFFF57E}" type="pres">
      <dgm:prSet presAssocID="{01E7D82A-602D-463C-8556-95B23DD9D8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541C2A-A856-4B5A-9FAE-A5C37E2F0CD8}" type="pres">
      <dgm:prSet presAssocID="{05CCD62A-FCED-4D42-95A8-46ED5D594E70}" presName="linNode" presStyleCnt="0"/>
      <dgm:spPr/>
    </dgm:pt>
    <dgm:pt modelId="{DDEA2BA0-12FB-4BFA-9933-2AF48F7D653F}" type="pres">
      <dgm:prSet presAssocID="{05CCD62A-FCED-4D42-95A8-46ED5D594E7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F7ADA0-A321-4277-BCED-CAFF613EC51D}" type="pres">
      <dgm:prSet presAssocID="{05CCD62A-FCED-4D42-95A8-46ED5D594E7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3B865DF-EFB5-4CED-8B50-FA6E4AEA77C3}" type="presOf" srcId="{6CF844A8-AC7D-4825-B8AA-BA7CE928ACC4}" destId="{74F7ADA0-A321-4277-BCED-CAFF613EC51D}" srcOrd="0" destOrd="2" presId="urn:microsoft.com/office/officeart/2005/8/layout/vList5"/>
    <dgm:cxn modelId="{24D7D6D8-FD3F-4242-A150-AD2A7B6A843D}" srcId="{05CCD62A-FCED-4D42-95A8-46ED5D594E70}" destId="{8D3E732F-1F37-498D-9050-034349DCCF57}" srcOrd="1" destOrd="0" parTransId="{CCA9592E-CB42-4E93-ACEC-15B4F0740B72}" sibTransId="{13755E12-6A9E-4912-84DB-6D89C45A129F}"/>
    <dgm:cxn modelId="{286F1FAA-CBA6-46DD-992B-CE3FC5C1E26B}" type="presOf" srcId="{05CCD62A-FCED-4D42-95A8-46ED5D594E70}" destId="{DDEA2BA0-12FB-4BFA-9933-2AF48F7D653F}" srcOrd="0" destOrd="0" presId="urn:microsoft.com/office/officeart/2005/8/layout/vList5"/>
    <dgm:cxn modelId="{18E05B37-9485-4BC7-A358-D3B6782C98B3}" type="presOf" srcId="{ADEFA380-9C6F-48D3-B0A6-103BF53AFF65}" destId="{74F7ADA0-A321-4277-BCED-CAFF613EC51D}" srcOrd="0" destOrd="4" presId="urn:microsoft.com/office/officeart/2005/8/layout/vList5"/>
    <dgm:cxn modelId="{4F94F7D1-EF44-43B1-95C9-83F75B277778}" srcId="{05CCD62A-FCED-4D42-95A8-46ED5D594E70}" destId="{ADEFA380-9C6F-48D3-B0A6-103BF53AFF65}" srcOrd="4" destOrd="0" parTransId="{BD9E5D11-3AEE-4E44-8BE3-A314F60566E9}" sibTransId="{03FB643E-985B-4411-9C5C-82F23C852CB1}"/>
    <dgm:cxn modelId="{F06D1F11-4541-4817-BD51-752FB79C29CF}" type="presOf" srcId="{4491883D-BFBC-4D93-9ECC-774D9183B9BD}" destId="{74F7ADA0-A321-4277-BCED-CAFF613EC51D}" srcOrd="0" destOrd="6" presId="urn:microsoft.com/office/officeart/2005/8/layout/vList5"/>
    <dgm:cxn modelId="{27EE83CA-ECB7-4E79-A14E-A13E5DA225F6}" type="presOf" srcId="{248534EB-0F55-4430-99E0-83C12037E690}" destId="{74F7ADA0-A321-4277-BCED-CAFF613EC51D}" srcOrd="0" destOrd="0" presId="urn:microsoft.com/office/officeart/2005/8/layout/vList5"/>
    <dgm:cxn modelId="{C383F1CE-2993-448D-B5CE-E99E2F10195A}" srcId="{05CCD62A-FCED-4D42-95A8-46ED5D594E70}" destId="{6CF844A8-AC7D-4825-B8AA-BA7CE928ACC4}" srcOrd="2" destOrd="0" parTransId="{99FD0051-88BD-4571-995A-0467F2B5DFA4}" sibTransId="{77A3F2ED-8D1F-4441-80F6-CD28A60994FA}"/>
    <dgm:cxn modelId="{DC5E4D38-1E1E-4026-B9F0-8ECD965FBE86}" type="presOf" srcId="{246C62FA-44BA-4216-806F-1A0F1F5F7BE2}" destId="{74F7ADA0-A321-4277-BCED-CAFF613EC51D}" srcOrd="0" destOrd="3" presId="urn:microsoft.com/office/officeart/2005/8/layout/vList5"/>
    <dgm:cxn modelId="{B957CFF0-9D67-4F9A-B480-02D4FE1A4D9A}" srcId="{01E7D82A-602D-463C-8556-95B23DD9D83F}" destId="{05CCD62A-FCED-4D42-95A8-46ED5D594E70}" srcOrd="0" destOrd="0" parTransId="{5828F1E0-B357-42F7-B1FE-54E602477214}" sibTransId="{46A2B019-6677-4427-9365-99DBDD7CD786}"/>
    <dgm:cxn modelId="{266ED740-54FD-4C71-82F7-D50AA38F1018}" type="presOf" srcId="{01E7D82A-602D-463C-8556-95B23DD9D83F}" destId="{DCF0B296-A972-4D33-93FA-436AAEFFF57E}" srcOrd="0" destOrd="0" presId="urn:microsoft.com/office/officeart/2005/8/layout/vList5"/>
    <dgm:cxn modelId="{C70B7B3B-01A1-41FB-AF0C-29CDF9AEFA7B}" srcId="{05CCD62A-FCED-4D42-95A8-46ED5D594E70}" destId="{248534EB-0F55-4430-99E0-83C12037E690}" srcOrd="0" destOrd="0" parTransId="{84C469D8-E444-4F72-B52C-8D2342CC646B}" sibTransId="{1B1F4898-7658-4A43-A40D-65ADF8EE2ECF}"/>
    <dgm:cxn modelId="{5498430C-A9D6-46D4-8C15-85932E7188E4}" srcId="{05CCD62A-FCED-4D42-95A8-46ED5D594E70}" destId="{4491883D-BFBC-4D93-9ECC-774D9183B9BD}" srcOrd="6" destOrd="0" parTransId="{D179B628-FFDB-49EA-9AEF-72C1A3A03F34}" sibTransId="{2B2921AF-923F-459D-A052-FD6B49FC4462}"/>
    <dgm:cxn modelId="{11D65959-E168-4438-9D08-F1941F90E199}" srcId="{05CCD62A-FCED-4D42-95A8-46ED5D594E70}" destId="{246C62FA-44BA-4216-806F-1A0F1F5F7BE2}" srcOrd="3" destOrd="0" parTransId="{9B543A04-DAEB-426E-8A6B-CBBB851D36CC}" sibTransId="{71159742-471D-4D4F-A6B5-9C76A2647269}"/>
    <dgm:cxn modelId="{8579F5F4-3606-44BC-8C59-93B22B82B856}" type="presOf" srcId="{D1B33C63-A93B-45B1-A2B2-44F9CE5FE1DB}" destId="{74F7ADA0-A321-4277-BCED-CAFF613EC51D}" srcOrd="0" destOrd="5" presId="urn:microsoft.com/office/officeart/2005/8/layout/vList5"/>
    <dgm:cxn modelId="{AB795714-6A7F-4F54-87DF-DBB38F6F475E}" type="presOf" srcId="{8D3E732F-1F37-498D-9050-034349DCCF57}" destId="{74F7ADA0-A321-4277-BCED-CAFF613EC51D}" srcOrd="0" destOrd="1" presId="urn:microsoft.com/office/officeart/2005/8/layout/vList5"/>
    <dgm:cxn modelId="{D28C7591-27BC-4065-A340-09A757FE0A27}" srcId="{05CCD62A-FCED-4D42-95A8-46ED5D594E70}" destId="{D1B33C63-A93B-45B1-A2B2-44F9CE5FE1DB}" srcOrd="5" destOrd="0" parTransId="{7EC1382D-44E3-4BFB-912B-7971674746D1}" sibTransId="{FAB1ECFA-7E82-4C61-8B8E-F27B023616F3}"/>
    <dgm:cxn modelId="{E565C55C-9BD2-415C-9D69-BBDACF4D21AB}" type="presParOf" srcId="{DCF0B296-A972-4D33-93FA-436AAEFFF57E}" destId="{9F541C2A-A856-4B5A-9FAE-A5C37E2F0CD8}" srcOrd="0" destOrd="0" presId="urn:microsoft.com/office/officeart/2005/8/layout/vList5"/>
    <dgm:cxn modelId="{BD10C4EE-2DB3-40AE-917D-8B3B30DE49F3}" type="presParOf" srcId="{9F541C2A-A856-4B5A-9FAE-A5C37E2F0CD8}" destId="{DDEA2BA0-12FB-4BFA-9933-2AF48F7D653F}" srcOrd="0" destOrd="0" presId="urn:microsoft.com/office/officeart/2005/8/layout/vList5"/>
    <dgm:cxn modelId="{635AD06E-0DCB-4962-8110-3A0779AA684E}" type="presParOf" srcId="{9F541C2A-A856-4B5A-9FAE-A5C37E2F0CD8}" destId="{74F7ADA0-A321-4277-BCED-CAFF613EC5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2AA18-D62D-4A4E-B98C-9468DE10E2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865443B-9269-42FD-B77C-8D4FBABFA287}">
      <dgm:prSet phldrT="[Texto]"/>
      <dgm:spPr/>
      <dgm:t>
        <a:bodyPr/>
        <a:lstStyle/>
        <a:p>
          <a:r>
            <a:rPr lang="es-CL" dirty="0" smtClean="0"/>
            <a:t>Estado</a:t>
          </a:r>
          <a:endParaRPr lang="es-CL" dirty="0"/>
        </a:p>
      </dgm:t>
    </dgm:pt>
    <dgm:pt modelId="{69B764DF-A86B-4133-9981-8FB695F0031B}" type="parTrans" cxnId="{29FDA456-0935-4165-B198-59399FE1C2CD}">
      <dgm:prSet/>
      <dgm:spPr/>
      <dgm:t>
        <a:bodyPr/>
        <a:lstStyle/>
        <a:p>
          <a:endParaRPr lang="es-CL"/>
        </a:p>
      </dgm:t>
    </dgm:pt>
    <dgm:pt modelId="{5B7B2F05-AD36-4B52-B308-29E709F5029B}" type="sibTrans" cxnId="{29FDA456-0935-4165-B198-59399FE1C2CD}">
      <dgm:prSet/>
      <dgm:spPr/>
      <dgm:t>
        <a:bodyPr/>
        <a:lstStyle/>
        <a:p>
          <a:endParaRPr lang="es-CL"/>
        </a:p>
      </dgm:t>
    </dgm:pt>
    <dgm:pt modelId="{01148A78-D441-4EC1-9142-C2A4C7DC7932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El Estado está al servicio de la persona humana y su finalidad es promover el bien común, para lo cual debe contribuir a crear las condiciones sociales que permitan a todos y a cada uno de los integrantes de la comunidad nacional su mayor realización espiritual y material posible, con pleno respeto a los derechos y garantías que esta Constitución establece. </a:t>
          </a:r>
          <a:endParaRPr lang="es-CL" dirty="0">
            <a:solidFill>
              <a:schemeClr val="tx2"/>
            </a:solidFill>
          </a:endParaRPr>
        </a:p>
      </dgm:t>
    </dgm:pt>
    <dgm:pt modelId="{33144965-7848-4409-B75F-D74C0F638B7C}" type="parTrans" cxnId="{755A10EE-F53A-47C2-8CA0-12E73DF176FF}">
      <dgm:prSet/>
      <dgm:spPr/>
      <dgm:t>
        <a:bodyPr/>
        <a:lstStyle/>
        <a:p>
          <a:endParaRPr lang="es-CL"/>
        </a:p>
      </dgm:t>
    </dgm:pt>
    <dgm:pt modelId="{F47A53CB-13E2-415E-804D-88AC4D9BD9CA}" type="sibTrans" cxnId="{755A10EE-F53A-47C2-8CA0-12E73DF176FF}">
      <dgm:prSet/>
      <dgm:spPr/>
      <dgm:t>
        <a:bodyPr/>
        <a:lstStyle/>
        <a:p>
          <a:endParaRPr lang="es-CL"/>
        </a:p>
      </dgm:t>
    </dgm:pt>
    <dgm:pt modelId="{984C1D88-A685-4A83-9DC1-C87A57CC2EC7}" type="pres">
      <dgm:prSet presAssocID="{70E2AA18-D62D-4A4E-B98C-9468DE10E2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DB5B11C-786D-4474-905A-9835A4134266}" type="pres">
      <dgm:prSet presAssocID="{E865443B-9269-42FD-B77C-8D4FBABFA287}" presName="linNode" presStyleCnt="0"/>
      <dgm:spPr/>
    </dgm:pt>
    <dgm:pt modelId="{C4330109-4B86-458E-9FDA-80DB2E2443C4}" type="pres">
      <dgm:prSet presAssocID="{E865443B-9269-42FD-B77C-8D4FBABFA28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EB27791-0A07-40F1-BDEA-4E6615694FC2}" type="pres">
      <dgm:prSet presAssocID="{E865443B-9269-42FD-B77C-8D4FBABFA28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9FDA456-0935-4165-B198-59399FE1C2CD}" srcId="{70E2AA18-D62D-4A4E-B98C-9468DE10E25D}" destId="{E865443B-9269-42FD-B77C-8D4FBABFA287}" srcOrd="0" destOrd="0" parTransId="{69B764DF-A86B-4133-9981-8FB695F0031B}" sibTransId="{5B7B2F05-AD36-4B52-B308-29E709F5029B}"/>
    <dgm:cxn modelId="{9162B66D-9B50-47BE-94FE-CAB689382CCC}" type="presOf" srcId="{70E2AA18-D62D-4A4E-B98C-9468DE10E25D}" destId="{984C1D88-A685-4A83-9DC1-C87A57CC2EC7}" srcOrd="0" destOrd="0" presId="urn:microsoft.com/office/officeart/2005/8/layout/vList5"/>
    <dgm:cxn modelId="{16F5EC33-F1A0-49C0-947D-DD14AC2712CD}" type="presOf" srcId="{E865443B-9269-42FD-B77C-8D4FBABFA287}" destId="{C4330109-4B86-458E-9FDA-80DB2E2443C4}" srcOrd="0" destOrd="0" presId="urn:microsoft.com/office/officeart/2005/8/layout/vList5"/>
    <dgm:cxn modelId="{755A10EE-F53A-47C2-8CA0-12E73DF176FF}" srcId="{E865443B-9269-42FD-B77C-8D4FBABFA287}" destId="{01148A78-D441-4EC1-9142-C2A4C7DC7932}" srcOrd="0" destOrd="0" parTransId="{33144965-7848-4409-B75F-D74C0F638B7C}" sibTransId="{F47A53CB-13E2-415E-804D-88AC4D9BD9CA}"/>
    <dgm:cxn modelId="{B76638FE-4562-4E7A-9468-7F3428B73E86}" type="presOf" srcId="{01148A78-D441-4EC1-9142-C2A4C7DC7932}" destId="{6EB27791-0A07-40F1-BDEA-4E6615694FC2}" srcOrd="0" destOrd="0" presId="urn:microsoft.com/office/officeart/2005/8/layout/vList5"/>
    <dgm:cxn modelId="{54745FFF-3023-4E9E-8A84-C6E91B0C731B}" type="presParOf" srcId="{984C1D88-A685-4A83-9DC1-C87A57CC2EC7}" destId="{1DB5B11C-786D-4474-905A-9835A4134266}" srcOrd="0" destOrd="0" presId="urn:microsoft.com/office/officeart/2005/8/layout/vList5"/>
    <dgm:cxn modelId="{3C794B68-AA5C-45D2-A4A0-238EE587928D}" type="presParOf" srcId="{1DB5B11C-786D-4474-905A-9835A4134266}" destId="{C4330109-4B86-458E-9FDA-80DB2E2443C4}" srcOrd="0" destOrd="0" presId="urn:microsoft.com/office/officeart/2005/8/layout/vList5"/>
    <dgm:cxn modelId="{AF571596-E305-4081-B56E-79AB94B82C82}" type="presParOf" srcId="{1DB5B11C-786D-4474-905A-9835A4134266}" destId="{6EB27791-0A07-40F1-BDEA-4E6615694F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CEEEB-E456-4196-9906-12BB970808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D670B24-A46D-4CEC-A425-35B911B32BDF}">
      <dgm:prSet phldrT="[Texto]"/>
      <dgm:spPr/>
      <dgm:t>
        <a:bodyPr/>
        <a:lstStyle/>
        <a:p>
          <a:r>
            <a:rPr lang="es-CL" dirty="0" smtClean="0"/>
            <a:t>Gobierno</a:t>
          </a:r>
          <a:endParaRPr lang="es-CL" dirty="0"/>
        </a:p>
      </dgm:t>
    </dgm:pt>
    <dgm:pt modelId="{10521CFC-0F27-494F-8829-98456CE5291F}" type="parTrans" cxnId="{34D18D11-7F9C-4D2E-B911-1E1DAB4141A6}">
      <dgm:prSet/>
      <dgm:spPr/>
      <dgm:t>
        <a:bodyPr/>
        <a:lstStyle/>
        <a:p>
          <a:endParaRPr lang="es-CL"/>
        </a:p>
      </dgm:t>
    </dgm:pt>
    <dgm:pt modelId="{C92577D9-E9F9-48EA-B8A9-EE558A0ADCEA}" type="sibTrans" cxnId="{34D18D11-7F9C-4D2E-B911-1E1DAB4141A6}">
      <dgm:prSet/>
      <dgm:spPr/>
      <dgm:t>
        <a:bodyPr/>
        <a:lstStyle/>
        <a:p>
          <a:endParaRPr lang="es-CL"/>
        </a:p>
      </dgm:t>
    </dgm:pt>
    <dgm:pt modelId="{B6FF4122-515A-413F-808E-C02541812AC0}">
      <dgm:prSet phldrT="[Texto]"/>
      <dgm:spPr/>
      <dgm:t>
        <a:bodyPr/>
        <a:lstStyle/>
        <a:p>
          <a:r>
            <a:rPr lang="es-CL" b="0" i="0" dirty="0" smtClean="0">
              <a:solidFill>
                <a:schemeClr val="tx2"/>
              </a:solidFill>
            </a:rPr>
            <a:t>se refiere al conjunto de personas físicas que ejercen soberanía. Jurídicamente está compuesto por representantes de los tres Poderes del Estado; sin embargo, en la práctica solo se refiere al Ejecutivo.</a:t>
          </a:r>
          <a:endParaRPr lang="es-CL" dirty="0">
            <a:solidFill>
              <a:schemeClr val="tx2"/>
            </a:solidFill>
          </a:endParaRPr>
        </a:p>
      </dgm:t>
    </dgm:pt>
    <dgm:pt modelId="{DDF207E8-0C15-48F7-9574-19DB8F93F43E}" type="parTrans" cxnId="{FE127D82-3996-4825-882A-29D649BC61FF}">
      <dgm:prSet/>
      <dgm:spPr/>
      <dgm:t>
        <a:bodyPr/>
        <a:lstStyle/>
        <a:p>
          <a:endParaRPr lang="es-CL"/>
        </a:p>
      </dgm:t>
    </dgm:pt>
    <dgm:pt modelId="{2C93E5C9-5A94-4251-862B-51803AEAA351}" type="sibTrans" cxnId="{FE127D82-3996-4825-882A-29D649BC61FF}">
      <dgm:prSet/>
      <dgm:spPr/>
      <dgm:t>
        <a:bodyPr/>
        <a:lstStyle/>
        <a:p>
          <a:endParaRPr lang="es-CL"/>
        </a:p>
      </dgm:t>
    </dgm:pt>
    <dgm:pt modelId="{6C27C6FC-BF0D-4649-99CB-2D63F8A47483}" type="pres">
      <dgm:prSet presAssocID="{01ACEEEB-E456-4196-9906-12BB97080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35EF3F8-CA71-4747-876C-A63B6BBF5623}" type="pres">
      <dgm:prSet presAssocID="{1D670B24-A46D-4CEC-A425-35B911B32BDF}" presName="linNode" presStyleCnt="0"/>
      <dgm:spPr/>
    </dgm:pt>
    <dgm:pt modelId="{4B09E774-2693-4839-A45E-9D77E6B9EEA1}" type="pres">
      <dgm:prSet presAssocID="{1D670B24-A46D-4CEC-A425-35B911B32BD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A4FAF8-DFAF-4623-ACF7-F60A4E8E9B36}" type="pres">
      <dgm:prSet presAssocID="{1D670B24-A46D-4CEC-A425-35B911B32BD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A3A125E-5DB3-4B3C-9A99-3D16BEA709C5}" type="presOf" srcId="{B6FF4122-515A-413F-808E-C02541812AC0}" destId="{11A4FAF8-DFAF-4623-ACF7-F60A4E8E9B36}" srcOrd="0" destOrd="0" presId="urn:microsoft.com/office/officeart/2005/8/layout/vList5"/>
    <dgm:cxn modelId="{76C9E2C9-2FF1-4E86-8215-37805A7E06A9}" type="presOf" srcId="{1D670B24-A46D-4CEC-A425-35B911B32BDF}" destId="{4B09E774-2693-4839-A45E-9D77E6B9EEA1}" srcOrd="0" destOrd="0" presId="urn:microsoft.com/office/officeart/2005/8/layout/vList5"/>
    <dgm:cxn modelId="{34D18D11-7F9C-4D2E-B911-1E1DAB4141A6}" srcId="{01ACEEEB-E456-4196-9906-12BB9708089B}" destId="{1D670B24-A46D-4CEC-A425-35B911B32BDF}" srcOrd="0" destOrd="0" parTransId="{10521CFC-0F27-494F-8829-98456CE5291F}" sibTransId="{C92577D9-E9F9-48EA-B8A9-EE558A0ADCEA}"/>
    <dgm:cxn modelId="{FE127D82-3996-4825-882A-29D649BC61FF}" srcId="{1D670B24-A46D-4CEC-A425-35B911B32BDF}" destId="{B6FF4122-515A-413F-808E-C02541812AC0}" srcOrd="0" destOrd="0" parTransId="{DDF207E8-0C15-48F7-9574-19DB8F93F43E}" sibTransId="{2C93E5C9-5A94-4251-862B-51803AEAA351}"/>
    <dgm:cxn modelId="{20C913A7-8A78-4D46-A3A2-488553649F5F}" type="presOf" srcId="{01ACEEEB-E456-4196-9906-12BB9708089B}" destId="{6C27C6FC-BF0D-4649-99CB-2D63F8A47483}" srcOrd="0" destOrd="0" presId="urn:microsoft.com/office/officeart/2005/8/layout/vList5"/>
    <dgm:cxn modelId="{0E24DED1-58ED-4927-AD32-81FB1A5E2732}" type="presParOf" srcId="{6C27C6FC-BF0D-4649-99CB-2D63F8A47483}" destId="{735EF3F8-CA71-4747-876C-A63B6BBF5623}" srcOrd="0" destOrd="0" presId="urn:microsoft.com/office/officeart/2005/8/layout/vList5"/>
    <dgm:cxn modelId="{AF2B608D-1144-4B19-9B64-88A7E90992BD}" type="presParOf" srcId="{735EF3F8-CA71-4747-876C-A63B6BBF5623}" destId="{4B09E774-2693-4839-A45E-9D77E6B9EEA1}" srcOrd="0" destOrd="0" presId="urn:microsoft.com/office/officeart/2005/8/layout/vList5"/>
    <dgm:cxn modelId="{E7174218-ED54-4A4E-9C62-92D0D026DC12}" type="presParOf" srcId="{735EF3F8-CA71-4747-876C-A63B6BBF5623}" destId="{11A4FAF8-DFAF-4623-ACF7-F60A4E8E9B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D6966-65E4-4DC1-B2A8-54051C645772}" type="doc">
      <dgm:prSet loTypeId="urn:microsoft.com/office/officeart/2005/8/layout/v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D27460BC-0914-47A9-BB07-598F2B16910A}">
      <dgm:prSet phldrT="[Texto]"/>
      <dgm:spPr/>
      <dgm:t>
        <a:bodyPr/>
        <a:lstStyle/>
        <a:p>
          <a:r>
            <a:rPr lang="es-CL" dirty="0" smtClean="0"/>
            <a:t>Ejecutivo</a:t>
          </a:r>
          <a:endParaRPr lang="es-CL" dirty="0"/>
        </a:p>
      </dgm:t>
    </dgm:pt>
    <dgm:pt modelId="{0B28FE03-0F65-449D-8DF2-5C66C641FD25}" type="parTrans" cxnId="{7C3C840C-A887-4DA2-AB84-1A55238C793F}">
      <dgm:prSet/>
      <dgm:spPr/>
      <dgm:t>
        <a:bodyPr/>
        <a:lstStyle/>
        <a:p>
          <a:endParaRPr lang="es-CL"/>
        </a:p>
      </dgm:t>
    </dgm:pt>
    <dgm:pt modelId="{F6740D91-6F8A-4F27-B908-95D80059CD36}" type="sibTrans" cxnId="{7C3C840C-A887-4DA2-AB84-1A55238C793F}">
      <dgm:prSet/>
      <dgm:spPr/>
      <dgm:t>
        <a:bodyPr/>
        <a:lstStyle/>
        <a:p>
          <a:endParaRPr lang="es-CL"/>
        </a:p>
      </dgm:t>
    </dgm:pt>
    <dgm:pt modelId="{530F1DE2-E9BB-4248-A7E8-56259A8A1AE6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Expresión clásica por la que se designa al conjunto de órganos que desempeñan tareas de ejecución de las leyes y de gobierno del Estado.</a:t>
          </a:r>
          <a:endParaRPr lang="es-CL" dirty="0">
            <a:solidFill>
              <a:schemeClr val="tx2"/>
            </a:solidFill>
          </a:endParaRPr>
        </a:p>
      </dgm:t>
    </dgm:pt>
    <dgm:pt modelId="{D0535502-FC1B-469F-8BDE-8F89E91B3160}" type="parTrans" cxnId="{1ED9AE73-8781-452D-BE6C-D73CD428F523}">
      <dgm:prSet/>
      <dgm:spPr/>
      <dgm:t>
        <a:bodyPr/>
        <a:lstStyle/>
        <a:p>
          <a:endParaRPr lang="es-CL"/>
        </a:p>
      </dgm:t>
    </dgm:pt>
    <dgm:pt modelId="{2EA6048F-90AD-4317-9ACD-5D2545F5DA93}" type="sibTrans" cxnId="{1ED9AE73-8781-452D-BE6C-D73CD428F523}">
      <dgm:prSet/>
      <dgm:spPr/>
      <dgm:t>
        <a:bodyPr/>
        <a:lstStyle/>
        <a:p>
          <a:endParaRPr lang="es-CL"/>
        </a:p>
      </dgm:t>
    </dgm:pt>
    <dgm:pt modelId="{3E6BFABA-F23D-4C7D-BCF4-92BAE853CA77}">
      <dgm:prSet phldrT="[Texto]"/>
      <dgm:spPr/>
      <dgm:t>
        <a:bodyPr/>
        <a:lstStyle/>
        <a:p>
          <a:r>
            <a:rPr lang="es-CL" dirty="0" smtClean="0"/>
            <a:t>Judicial</a:t>
          </a:r>
          <a:endParaRPr lang="es-CL" dirty="0"/>
        </a:p>
      </dgm:t>
    </dgm:pt>
    <dgm:pt modelId="{4D5B3363-14EC-4CE9-8B4F-265C5B380C43}" type="parTrans" cxnId="{1BCE3ED2-D2ED-4EF1-A3D2-09A903CE8FF5}">
      <dgm:prSet/>
      <dgm:spPr/>
      <dgm:t>
        <a:bodyPr/>
        <a:lstStyle/>
        <a:p>
          <a:endParaRPr lang="es-CL"/>
        </a:p>
      </dgm:t>
    </dgm:pt>
    <dgm:pt modelId="{FEF2A1AB-BF3E-4DCE-BEE2-1CBD017D4E3F}" type="sibTrans" cxnId="{1BCE3ED2-D2ED-4EF1-A3D2-09A903CE8FF5}">
      <dgm:prSet/>
      <dgm:spPr/>
      <dgm:t>
        <a:bodyPr/>
        <a:lstStyle/>
        <a:p>
          <a:endParaRPr lang="es-CL"/>
        </a:p>
      </dgm:t>
    </dgm:pt>
    <dgm:pt modelId="{69543817-3854-43AA-92E1-A27B447AEC74}">
      <dgm:prSet phldrT="[Texto]" custT="1"/>
      <dgm:spPr/>
      <dgm:t>
        <a:bodyPr/>
        <a:lstStyle/>
        <a:p>
          <a:r>
            <a:rPr lang="es-CL" sz="2000" b="0" i="0" dirty="0" smtClean="0">
              <a:solidFill>
                <a:schemeClr val="tx2"/>
              </a:solidFill>
            </a:rPr>
            <a:t>Expresión clásica utilizada para designar al conjunto de órganos que desempeñan la tarea de administrar justicia</a:t>
          </a:r>
          <a:endParaRPr lang="es-CL" sz="2000" dirty="0">
            <a:solidFill>
              <a:schemeClr val="tx2"/>
            </a:solidFill>
          </a:endParaRPr>
        </a:p>
      </dgm:t>
    </dgm:pt>
    <dgm:pt modelId="{9A938313-7559-45D4-8EA0-D30D629B3F44}" type="parTrans" cxnId="{B29630AB-792B-43A6-971B-0B572F49D175}">
      <dgm:prSet/>
      <dgm:spPr/>
      <dgm:t>
        <a:bodyPr/>
        <a:lstStyle/>
        <a:p>
          <a:endParaRPr lang="es-CL"/>
        </a:p>
      </dgm:t>
    </dgm:pt>
    <dgm:pt modelId="{DC6A9B9C-193F-48FA-BA86-C79E4A22AB55}" type="sibTrans" cxnId="{B29630AB-792B-43A6-971B-0B572F49D175}">
      <dgm:prSet/>
      <dgm:spPr/>
      <dgm:t>
        <a:bodyPr/>
        <a:lstStyle/>
        <a:p>
          <a:endParaRPr lang="es-CL"/>
        </a:p>
      </dgm:t>
    </dgm:pt>
    <dgm:pt modelId="{8914BB52-3262-4A81-A8A4-B0DC29697E6A}">
      <dgm:prSet phldrT="[Texto]"/>
      <dgm:spPr/>
      <dgm:t>
        <a:bodyPr/>
        <a:lstStyle/>
        <a:p>
          <a:r>
            <a:rPr lang="es-CL" dirty="0" smtClean="0"/>
            <a:t>Legislativo</a:t>
          </a:r>
          <a:endParaRPr lang="es-CL" dirty="0"/>
        </a:p>
      </dgm:t>
    </dgm:pt>
    <dgm:pt modelId="{F3D68B52-7215-47F5-9331-39A25A448D9A}" type="parTrans" cxnId="{D5399E45-7765-43AD-82D6-F03F155B820E}">
      <dgm:prSet/>
      <dgm:spPr/>
      <dgm:t>
        <a:bodyPr/>
        <a:lstStyle/>
        <a:p>
          <a:endParaRPr lang="es-CL"/>
        </a:p>
      </dgm:t>
    </dgm:pt>
    <dgm:pt modelId="{0860E664-2B8F-4564-994E-AACDC7A5E7CB}" type="sibTrans" cxnId="{D5399E45-7765-43AD-82D6-F03F155B820E}">
      <dgm:prSet/>
      <dgm:spPr/>
      <dgm:t>
        <a:bodyPr/>
        <a:lstStyle/>
        <a:p>
          <a:endParaRPr lang="es-CL"/>
        </a:p>
      </dgm:t>
    </dgm:pt>
    <dgm:pt modelId="{F4CB3B31-7AD3-489E-9065-2ABCB28EBD20}">
      <dgm:prSet phldrT="[Texto]" custT="1"/>
      <dgm:spPr/>
      <dgm:t>
        <a:bodyPr/>
        <a:lstStyle/>
        <a:p>
          <a:r>
            <a:rPr lang="es-CL" sz="2000" dirty="0" smtClean="0">
              <a:solidFill>
                <a:schemeClr val="tx2"/>
              </a:solidFill>
            </a:rPr>
            <a:t>Expresión clásica que designa al conjunto de órganos que desempeñan tareas relacionadas con la elaboración de las leyes</a:t>
          </a:r>
          <a:r>
            <a:rPr lang="es-CL" sz="1700" dirty="0" smtClean="0"/>
            <a:t>.</a:t>
          </a:r>
          <a:endParaRPr lang="es-CL" sz="1700" dirty="0"/>
        </a:p>
      </dgm:t>
    </dgm:pt>
    <dgm:pt modelId="{10F7DDE8-BC14-4524-86DB-E43DCA2D82E4}" type="parTrans" cxnId="{20FE16F9-103F-4A99-804A-58E51664D3AF}">
      <dgm:prSet/>
      <dgm:spPr/>
      <dgm:t>
        <a:bodyPr/>
        <a:lstStyle/>
        <a:p>
          <a:endParaRPr lang="es-CL"/>
        </a:p>
      </dgm:t>
    </dgm:pt>
    <dgm:pt modelId="{F93839E3-7AD7-4BB3-A740-206AC3114666}" type="sibTrans" cxnId="{20FE16F9-103F-4A99-804A-58E51664D3AF}">
      <dgm:prSet/>
      <dgm:spPr/>
      <dgm:t>
        <a:bodyPr/>
        <a:lstStyle/>
        <a:p>
          <a:endParaRPr lang="es-CL"/>
        </a:p>
      </dgm:t>
    </dgm:pt>
    <dgm:pt modelId="{057B5C47-C9D6-4C3A-8A95-F96F0B451CD3}" type="pres">
      <dgm:prSet presAssocID="{FEFD6966-65E4-4DC1-B2A8-54051C64577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0FAB6A8-4078-4F9D-91F0-C08267208FB3}" type="pres">
      <dgm:prSet presAssocID="{D27460BC-0914-47A9-BB07-598F2B16910A}" presName="linNode" presStyleCnt="0"/>
      <dgm:spPr/>
    </dgm:pt>
    <dgm:pt modelId="{D5C7EC0C-43B5-4350-BA39-68EE3097BB0A}" type="pres">
      <dgm:prSet presAssocID="{D27460BC-0914-47A9-BB07-598F2B16910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8912CF-1CEF-4B49-87DF-1A77C56ACC5D}" type="pres">
      <dgm:prSet presAssocID="{D27460BC-0914-47A9-BB07-598F2B16910A}" presName="childShp" presStyleLbl="bgAccFollowNode1" presStyleIdx="0" presStyleCnt="3" custScaleY="1195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8E5AC3-86B2-4D09-BD23-5F542BDA367D}" type="pres">
      <dgm:prSet presAssocID="{F6740D91-6F8A-4F27-B908-95D80059CD36}" presName="spacing" presStyleCnt="0"/>
      <dgm:spPr/>
    </dgm:pt>
    <dgm:pt modelId="{E2261F03-CCEB-47EA-A3A9-A955EBE85913}" type="pres">
      <dgm:prSet presAssocID="{3E6BFABA-F23D-4C7D-BCF4-92BAE853CA77}" presName="linNode" presStyleCnt="0"/>
      <dgm:spPr/>
    </dgm:pt>
    <dgm:pt modelId="{777723C5-85DB-4C96-BEAB-F3AADF94D73E}" type="pres">
      <dgm:prSet presAssocID="{3E6BFABA-F23D-4C7D-BCF4-92BAE853CA7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1A96C5-60A3-4E8B-AA46-4B1B7DB7F516}" type="pres">
      <dgm:prSet presAssocID="{3E6BFABA-F23D-4C7D-BCF4-92BAE853CA77}" presName="childShp" presStyleLbl="bgAccFollowNode1" presStyleIdx="1" presStyleCnt="3" custScaleY="12043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EA57B6-5372-457B-9648-8D1BB1A03C24}" type="pres">
      <dgm:prSet presAssocID="{FEF2A1AB-BF3E-4DCE-BEE2-1CBD017D4E3F}" presName="spacing" presStyleCnt="0"/>
      <dgm:spPr/>
    </dgm:pt>
    <dgm:pt modelId="{D814F9BA-65F3-4E03-9D76-FA06F641745B}" type="pres">
      <dgm:prSet presAssocID="{8914BB52-3262-4A81-A8A4-B0DC29697E6A}" presName="linNode" presStyleCnt="0"/>
      <dgm:spPr/>
    </dgm:pt>
    <dgm:pt modelId="{B9B40B49-EDF9-43B0-9F05-03D3B994C82F}" type="pres">
      <dgm:prSet presAssocID="{8914BB52-3262-4A81-A8A4-B0DC29697E6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909F39-2822-4B2F-849B-0416C6A68D4D}" type="pres">
      <dgm:prSet presAssocID="{8914BB52-3262-4A81-A8A4-B0DC29697E6A}" presName="childShp" presStyleLbl="bgAccFollowNode1" presStyleIdx="2" presStyleCnt="3" custScaleY="13369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BCE3ED2-D2ED-4EF1-A3D2-09A903CE8FF5}" srcId="{FEFD6966-65E4-4DC1-B2A8-54051C645772}" destId="{3E6BFABA-F23D-4C7D-BCF4-92BAE853CA77}" srcOrd="1" destOrd="0" parTransId="{4D5B3363-14EC-4CE9-8B4F-265C5B380C43}" sibTransId="{FEF2A1AB-BF3E-4DCE-BEE2-1CBD017D4E3F}"/>
    <dgm:cxn modelId="{99966841-BFA9-42C5-B1BC-1F5F7DDD31B8}" type="presOf" srcId="{3E6BFABA-F23D-4C7D-BCF4-92BAE853CA77}" destId="{777723C5-85DB-4C96-BEAB-F3AADF94D73E}" srcOrd="0" destOrd="0" presId="urn:microsoft.com/office/officeart/2005/8/layout/vList6"/>
    <dgm:cxn modelId="{88AE8BA2-B01C-49CB-89FC-7E3D98028A8A}" type="presOf" srcId="{FEFD6966-65E4-4DC1-B2A8-54051C645772}" destId="{057B5C47-C9D6-4C3A-8A95-F96F0B451CD3}" srcOrd="0" destOrd="0" presId="urn:microsoft.com/office/officeart/2005/8/layout/vList6"/>
    <dgm:cxn modelId="{1ED9AE73-8781-452D-BE6C-D73CD428F523}" srcId="{D27460BC-0914-47A9-BB07-598F2B16910A}" destId="{530F1DE2-E9BB-4248-A7E8-56259A8A1AE6}" srcOrd="0" destOrd="0" parTransId="{D0535502-FC1B-469F-8BDE-8F89E91B3160}" sibTransId="{2EA6048F-90AD-4317-9ACD-5D2545F5DA93}"/>
    <dgm:cxn modelId="{C4C4B884-052D-40D6-A720-C26463C5D8E7}" type="presOf" srcId="{69543817-3854-43AA-92E1-A27B447AEC74}" destId="{DE1A96C5-60A3-4E8B-AA46-4B1B7DB7F516}" srcOrd="0" destOrd="0" presId="urn:microsoft.com/office/officeart/2005/8/layout/vList6"/>
    <dgm:cxn modelId="{60AEE7CD-7C5D-443A-BE35-F8441E57615C}" type="presOf" srcId="{F4CB3B31-7AD3-489E-9065-2ABCB28EBD20}" destId="{4A909F39-2822-4B2F-849B-0416C6A68D4D}" srcOrd="0" destOrd="0" presId="urn:microsoft.com/office/officeart/2005/8/layout/vList6"/>
    <dgm:cxn modelId="{20FE16F9-103F-4A99-804A-58E51664D3AF}" srcId="{8914BB52-3262-4A81-A8A4-B0DC29697E6A}" destId="{F4CB3B31-7AD3-489E-9065-2ABCB28EBD20}" srcOrd="0" destOrd="0" parTransId="{10F7DDE8-BC14-4524-86DB-E43DCA2D82E4}" sibTransId="{F93839E3-7AD7-4BB3-A740-206AC3114666}"/>
    <dgm:cxn modelId="{E93BA9E2-8D0F-4680-9496-7B193E2E7125}" type="presOf" srcId="{530F1DE2-E9BB-4248-A7E8-56259A8A1AE6}" destId="{2C8912CF-1CEF-4B49-87DF-1A77C56ACC5D}" srcOrd="0" destOrd="0" presId="urn:microsoft.com/office/officeart/2005/8/layout/vList6"/>
    <dgm:cxn modelId="{2EC513F3-276F-4F2D-B69F-3B2F242E1651}" type="presOf" srcId="{D27460BC-0914-47A9-BB07-598F2B16910A}" destId="{D5C7EC0C-43B5-4350-BA39-68EE3097BB0A}" srcOrd="0" destOrd="0" presId="urn:microsoft.com/office/officeart/2005/8/layout/vList6"/>
    <dgm:cxn modelId="{B29630AB-792B-43A6-971B-0B572F49D175}" srcId="{3E6BFABA-F23D-4C7D-BCF4-92BAE853CA77}" destId="{69543817-3854-43AA-92E1-A27B447AEC74}" srcOrd="0" destOrd="0" parTransId="{9A938313-7559-45D4-8EA0-D30D629B3F44}" sibTransId="{DC6A9B9C-193F-48FA-BA86-C79E4A22AB55}"/>
    <dgm:cxn modelId="{44D94564-39DC-4946-8616-E1CA10E060AC}" type="presOf" srcId="{8914BB52-3262-4A81-A8A4-B0DC29697E6A}" destId="{B9B40B49-EDF9-43B0-9F05-03D3B994C82F}" srcOrd="0" destOrd="0" presId="urn:microsoft.com/office/officeart/2005/8/layout/vList6"/>
    <dgm:cxn modelId="{7C3C840C-A887-4DA2-AB84-1A55238C793F}" srcId="{FEFD6966-65E4-4DC1-B2A8-54051C645772}" destId="{D27460BC-0914-47A9-BB07-598F2B16910A}" srcOrd="0" destOrd="0" parTransId="{0B28FE03-0F65-449D-8DF2-5C66C641FD25}" sibTransId="{F6740D91-6F8A-4F27-B908-95D80059CD36}"/>
    <dgm:cxn modelId="{D5399E45-7765-43AD-82D6-F03F155B820E}" srcId="{FEFD6966-65E4-4DC1-B2A8-54051C645772}" destId="{8914BB52-3262-4A81-A8A4-B0DC29697E6A}" srcOrd="2" destOrd="0" parTransId="{F3D68B52-7215-47F5-9331-39A25A448D9A}" sibTransId="{0860E664-2B8F-4564-994E-AACDC7A5E7CB}"/>
    <dgm:cxn modelId="{8A48BDD0-5B48-4711-9470-B9B4D24D7174}" type="presParOf" srcId="{057B5C47-C9D6-4C3A-8A95-F96F0B451CD3}" destId="{D0FAB6A8-4078-4F9D-91F0-C08267208FB3}" srcOrd="0" destOrd="0" presId="urn:microsoft.com/office/officeart/2005/8/layout/vList6"/>
    <dgm:cxn modelId="{14C18AC5-350E-43AC-8C08-0187C47539D1}" type="presParOf" srcId="{D0FAB6A8-4078-4F9D-91F0-C08267208FB3}" destId="{D5C7EC0C-43B5-4350-BA39-68EE3097BB0A}" srcOrd="0" destOrd="0" presId="urn:microsoft.com/office/officeart/2005/8/layout/vList6"/>
    <dgm:cxn modelId="{03790D95-59E2-4145-B9AE-AFF5AA1035BC}" type="presParOf" srcId="{D0FAB6A8-4078-4F9D-91F0-C08267208FB3}" destId="{2C8912CF-1CEF-4B49-87DF-1A77C56ACC5D}" srcOrd="1" destOrd="0" presId="urn:microsoft.com/office/officeart/2005/8/layout/vList6"/>
    <dgm:cxn modelId="{10EC01A8-8B26-490D-A4E2-50C656CECF69}" type="presParOf" srcId="{057B5C47-C9D6-4C3A-8A95-F96F0B451CD3}" destId="{F68E5AC3-86B2-4D09-BD23-5F542BDA367D}" srcOrd="1" destOrd="0" presId="urn:microsoft.com/office/officeart/2005/8/layout/vList6"/>
    <dgm:cxn modelId="{FB7AC253-A5D4-44F7-99B2-ADA0035D7EAB}" type="presParOf" srcId="{057B5C47-C9D6-4C3A-8A95-F96F0B451CD3}" destId="{E2261F03-CCEB-47EA-A3A9-A955EBE85913}" srcOrd="2" destOrd="0" presId="urn:microsoft.com/office/officeart/2005/8/layout/vList6"/>
    <dgm:cxn modelId="{ED7C15FC-91B9-4944-8CED-1A4ABA952829}" type="presParOf" srcId="{E2261F03-CCEB-47EA-A3A9-A955EBE85913}" destId="{777723C5-85DB-4C96-BEAB-F3AADF94D73E}" srcOrd="0" destOrd="0" presId="urn:microsoft.com/office/officeart/2005/8/layout/vList6"/>
    <dgm:cxn modelId="{51F73F73-2F6C-482C-8C63-AB405AAC850E}" type="presParOf" srcId="{E2261F03-CCEB-47EA-A3A9-A955EBE85913}" destId="{DE1A96C5-60A3-4E8B-AA46-4B1B7DB7F516}" srcOrd="1" destOrd="0" presId="urn:microsoft.com/office/officeart/2005/8/layout/vList6"/>
    <dgm:cxn modelId="{9FBCBA72-FA1B-4106-B17F-43EC32016008}" type="presParOf" srcId="{057B5C47-C9D6-4C3A-8A95-F96F0B451CD3}" destId="{7CEA57B6-5372-457B-9648-8D1BB1A03C24}" srcOrd="3" destOrd="0" presId="urn:microsoft.com/office/officeart/2005/8/layout/vList6"/>
    <dgm:cxn modelId="{B7D90DE5-4AFF-40DC-AC92-7E89277C8D5A}" type="presParOf" srcId="{057B5C47-C9D6-4C3A-8A95-F96F0B451CD3}" destId="{D814F9BA-65F3-4E03-9D76-FA06F641745B}" srcOrd="4" destOrd="0" presId="urn:microsoft.com/office/officeart/2005/8/layout/vList6"/>
    <dgm:cxn modelId="{9E5A19B2-5665-4B52-92C2-6D2719A0BCAB}" type="presParOf" srcId="{D814F9BA-65F3-4E03-9D76-FA06F641745B}" destId="{B9B40B49-EDF9-43B0-9F05-03D3B994C82F}" srcOrd="0" destOrd="0" presId="urn:microsoft.com/office/officeart/2005/8/layout/vList6"/>
    <dgm:cxn modelId="{AA512AD8-649D-4E97-B974-36E6B7F2EA46}" type="presParOf" srcId="{D814F9BA-65F3-4E03-9D76-FA06F641745B}" destId="{4A909F39-2822-4B2F-849B-0416C6A68D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CC3FFD-3E37-44C1-BBDC-B9D86752F2C5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B9D26284-CF6E-45D3-BF3F-2275A9EAF44E}">
      <dgm:prSet phldrT="[Texto]" custT="1"/>
      <dgm:spPr/>
      <dgm:t>
        <a:bodyPr/>
        <a:lstStyle/>
        <a:p>
          <a:pPr algn="ctr"/>
          <a:r>
            <a:rPr lang="es-CL" sz="2800" dirty="0" smtClean="0"/>
            <a:t>Escriba en las tarjetas Ministerios del País. (Máximo 3). No incluya Educación ni Salud</a:t>
          </a:r>
          <a:endParaRPr lang="es-CL" sz="2800" dirty="0"/>
        </a:p>
      </dgm:t>
    </dgm:pt>
    <dgm:pt modelId="{2B4D0BEE-3020-4ABF-8CC0-513743298E41}" type="parTrans" cxnId="{4EF25FE5-FBB9-4721-B3CD-1B4AF4D3757F}">
      <dgm:prSet/>
      <dgm:spPr/>
      <dgm:t>
        <a:bodyPr/>
        <a:lstStyle/>
        <a:p>
          <a:pPr algn="ctr"/>
          <a:endParaRPr lang="es-CL"/>
        </a:p>
      </dgm:t>
    </dgm:pt>
    <dgm:pt modelId="{92244384-2DB8-4296-A949-1D39FC3B5F72}" type="sibTrans" cxnId="{4EF25FE5-FBB9-4721-B3CD-1B4AF4D3757F}">
      <dgm:prSet/>
      <dgm:spPr/>
      <dgm:t>
        <a:bodyPr/>
        <a:lstStyle/>
        <a:p>
          <a:pPr algn="ctr"/>
          <a:endParaRPr lang="es-CL"/>
        </a:p>
      </dgm:t>
    </dgm:pt>
    <dgm:pt modelId="{1758F572-DE4F-4374-A029-FD47808B49FF}">
      <dgm:prSet phldrT="[Texto]" custT="1"/>
      <dgm:spPr/>
      <dgm:t>
        <a:bodyPr/>
        <a:lstStyle/>
        <a:p>
          <a:pPr algn="ctr"/>
          <a:r>
            <a:rPr lang="es-CL" sz="2800" dirty="0" smtClean="0"/>
            <a:t>Describa la función del Ministerio en una menos de 10 palabras</a:t>
          </a:r>
          <a:endParaRPr lang="es-CL" sz="2800" dirty="0"/>
        </a:p>
      </dgm:t>
    </dgm:pt>
    <dgm:pt modelId="{90082A55-821E-48EE-92D5-5DAE6D84E4A8}" type="parTrans" cxnId="{C883D5E2-66FB-4944-830D-5D27FBEFB3D3}">
      <dgm:prSet/>
      <dgm:spPr/>
      <dgm:t>
        <a:bodyPr/>
        <a:lstStyle/>
        <a:p>
          <a:pPr algn="ctr"/>
          <a:endParaRPr lang="es-CL"/>
        </a:p>
      </dgm:t>
    </dgm:pt>
    <dgm:pt modelId="{B5AC3043-6A90-472B-A2CE-C690ED777B1F}" type="sibTrans" cxnId="{C883D5E2-66FB-4944-830D-5D27FBEFB3D3}">
      <dgm:prSet/>
      <dgm:spPr/>
      <dgm:t>
        <a:bodyPr/>
        <a:lstStyle/>
        <a:p>
          <a:pPr algn="ctr"/>
          <a:endParaRPr lang="es-CL"/>
        </a:p>
      </dgm:t>
    </dgm:pt>
    <dgm:pt modelId="{E3BDC5AA-F2ED-4A93-ADFF-5A750B64A222}">
      <dgm:prSet phldrT="[Texto]" custT="1"/>
      <dgm:spPr/>
      <dgm:t>
        <a:bodyPr/>
        <a:lstStyle/>
        <a:p>
          <a:pPr algn="ctr"/>
          <a:r>
            <a:rPr lang="es-CL" sz="2800" dirty="0" smtClean="0"/>
            <a:t>Señale un servicio público relacionado con dicho Ministerio</a:t>
          </a:r>
          <a:endParaRPr lang="es-CL" sz="2800" dirty="0"/>
        </a:p>
      </dgm:t>
    </dgm:pt>
    <dgm:pt modelId="{E770A177-B6A1-41A2-B431-3C1ED81BCA32}" type="parTrans" cxnId="{08E72DBF-CFE8-4231-8255-383491B41FA3}">
      <dgm:prSet/>
      <dgm:spPr/>
      <dgm:t>
        <a:bodyPr/>
        <a:lstStyle/>
        <a:p>
          <a:pPr algn="ctr"/>
          <a:endParaRPr lang="es-CL"/>
        </a:p>
      </dgm:t>
    </dgm:pt>
    <dgm:pt modelId="{D71C9FC5-CAC6-41B4-B793-6992AADEBF0B}" type="sibTrans" cxnId="{08E72DBF-CFE8-4231-8255-383491B41FA3}">
      <dgm:prSet/>
      <dgm:spPr/>
      <dgm:t>
        <a:bodyPr/>
        <a:lstStyle/>
        <a:p>
          <a:pPr algn="ctr"/>
          <a:endParaRPr lang="es-CL"/>
        </a:p>
      </dgm:t>
    </dgm:pt>
    <dgm:pt modelId="{66A40B2B-055F-4127-ACE9-15508A9C83C9}" type="pres">
      <dgm:prSet presAssocID="{B9CC3FFD-3E37-44C1-BBDC-B9D86752F2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6137AED-F3F7-44B3-9DE6-EF12F0DABDB6}" type="pres">
      <dgm:prSet presAssocID="{B9D26284-CF6E-45D3-BF3F-2275A9EAF4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055252-BF1C-4A74-ADEE-89C7BE7333A9}" type="pres">
      <dgm:prSet presAssocID="{92244384-2DB8-4296-A949-1D39FC3B5F72}" presName="sibTrans" presStyleLbl="sibTrans2D1" presStyleIdx="0" presStyleCnt="2"/>
      <dgm:spPr/>
      <dgm:t>
        <a:bodyPr/>
        <a:lstStyle/>
        <a:p>
          <a:endParaRPr lang="es-CL"/>
        </a:p>
      </dgm:t>
    </dgm:pt>
    <dgm:pt modelId="{A7983425-5D43-475A-B8E8-FB0567E03758}" type="pres">
      <dgm:prSet presAssocID="{92244384-2DB8-4296-A949-1D39FC3B5F72}" presName="connectorText" presStyleLbl="sibTrans2D1" presStyleIdx="0" presStyleCnt="2"/>
      <dgm:spPr/>
      <dgm:t>
        <a:bodyPr/>
        <a:lstStyle/>
        <a:p>
          <a:endParaRPr lang="es-CL"/>
        </a:p>
      </dgm:t>
    </dgm:pt>
    <dgm:pt modelId="{54D5662C-1DC0-4656-AEF1-3F20AEE4A5A8}" type="pres">
      <dgm:prSet presAssocID="{1758F572-DE4F-4374-A029-FD47808B49F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08B6C77-CC63-48F2-A88F-E4FE2EAE0805}" type="pres">
      <dgm:prSet presAssocID="{B5AC3043-6A90-472B-A2CE-C690ED777B1F}" presName="sibTrans" presStyleLbl="sibTrans2D1" presStyleIdx="1" presStyleCnt="2"/>
      <dgm:spPr/>
      <dgm:t>
        <a:bodyPr/>
        <a:lstStyle/>
        <a:p>
          <a:endParaRPr lang="es-CL"/>
        </a:p>
      </dgm:t>
    </dgm:pt>
    <dgm:pt modelId="{B44DDE0E-31D3-4D64-8163-017371B68870}" type="pres">
      <dgm:prSet presAssocID="{B5AC3043-6A90-472B-A2CE-C690ED777B1F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1BB25A63-716E-4030-8790-39C87C98C444}" type="pres">
      <dgm:prSet presAssocID="{E3BDC5AA-F2ED-4A93-ADFF-5A750B64A2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BE83D47-9C18-4E2A-9B2E-45D6DBEA1FEE}" type="presOf" srcId="{B9D26284-CF6E-45D3-BF3F-2275A9EAF44E}" destId="{C6137AED-F3F7-44B3-9DE6-EF12F0DABDB6}" srcOrd="0" destOrd="0" presId="urn:microsoft.com/office/officeart/2005/8/layout/process1"/>
    <dgm:cxn modelId="{A9D4F3A8-33E3-44B3-9E0B-85D604126337}" type="presOf" srcId="{B5AC3043-6A90-472B-A2CE-C690ED777B1F}" destId="{B44DDE0E-31D3-4D64-8163-017371B68870}" srcOrd="1" destOrd="0" presId="urn:microsoft.com/office/officeart/2005/8/layout/process1"/>
    <dgm:cxn modelId="{C9648496-FD18-4F07-B129-FBFDBE7A2930}" type="presOf" srcId="{1758F572-DE4F-4374-A029-FD47808B49FF}" destId="{54D5662C-1DC0-4656-AEF1-3F20AEE4A5A8}" srcOrd="0" destOrd="0" presId="urn:microsoft.com/office/officeart/2005/8/layout/process1"/>
    <dgm:cxn modelId="{D1EE8DB6-31BB-4D3F-A56F-F6715A1586FA}" type="presOf" srcId="{B5AC3043-6A90-472B-A2CE-C690ED777B1F}" destId="{D08B6C77-CC63-48F2-A88F-E4FE2EAE0805}" srcOrd="0" destOrd="0" presId="urn:microsoft.com/office/officeart/2005/8/layout/process1"/>
    <dgm:cxn modelId="{08E72DBF-CFE8-4231-8255-383491B41FA3}" srcId="{B9CC3FFD-3E37-44C1-BBDC-B9D86752F2C5}" destId="{E3BDC5AA-F2ED-4A93-ADFF-5A750B64A222}" srcOrd="2" destOrd="0" parTransId="{E770A177-B6A1-41A2-B431-3C1ED81BCA32}" sibTransId="{D71C9FC5-CAC6-41B4-B793-6992AADEBF0B}"/>
    <dgm:cxn modelId="{845A00C8-55CC-4CF7-B194-A29537C037C4}" type="presOf" srcId="{E3BDC5AA-F2ED-4A93-ADFF-5A750B64A222}" destId="{1BB25A63-716E-4030-8790-39C87C98C444}" srcOrd="0" destOrd="0" presId="urn:microsoft.com/office/officeart/2005/8/layout/process1"/>
    <dgm:cxn modelId="{DCB2B2E9-4869-491C-B943-F543429E614D}" type="presOf" srcId="{92244384-2DB8-4296-A949-1D39FC3B5F72}" destId="{AA055252-BF1C-4A74-ADEE-89C7BE7333A9}" srcOrd="0" destOrd="0" presId="urn:microsoft.com/office/officeart/2005/8/layout/process1"/>
    <dgm:cxn modelId="{E7B11682-BDC1-4632-A424-6F53C17BE089}" type="presOf" srcId="{92244384-2DB8-4296-A949-1D39FC3B5F72}" destId="{A7983425-5D43-475A-B8E8-FB0567E03758}" srcOrd="1" destOrd="0" presId="urn:microsoft.com/office/officeart/2005/8/layout/process1"/>
    <dgm:cxn modelId="{727E6039-EE80-47A3-A5E4-A07C9EA28A86}" type="presOf" srcId="{B9CC3FFD-3E37-44C1-BBDC-B9D86752F2C5}" destId="{66A40B2B-055F-4127-ACE9-15508A9C83C9}" srcOrd="0" destOrd="0" presId="urn:microsoft.com/office/officeart/2005/8/layout/process1"/>
    <dgm:cxn modelId="{C883D5E2-66FB-4944-830D-5D27FBEFB3D3}" srcId="{B9CC3FFD-3E37-44C1-BBDC-B9D86752F2C5}" destId="{1758F572-DE4F-4374-A029-FD47808B49FF}" srcOrd="1" destOrd="0" parTransId="{90082A55-821E-48EE-92D5-5DAE6D84E4A8}" sibTransId="{B5AC3043-6A90-472B-A2CE-C690ED777B1F}"/>
    <dgm:cxn modelId="{4EF25FE5-FBB9-4721-B3CD-1B4AF4D3757F}" srcId="{B9CC3FFD-3E37-44C1-BBDC-B9D86752F2C5}" destId="{B9D26284-CF6E-45D3-BF3F-2275A9EAF44E}" srcOrd="0" destOrd="0" parTransId="{2B4D0BEE-3020-4ABF-8CC0-513743298E41}" sibTransId="{92244384-2DB8-4296-A949-1D39FC3B5F72}"/>
    <dgm:cxn modelId="{0845278F-BA9B-474B-BDDF-BA9183438FDF}" type="presParOf" srcId="{66A40B2B-055F-4127-ACE9-15508A9C83C9}" destId="{C6137AED-F3F7-44B3-9DE6-EF12F0DABDB6}" srcOrd="0" destOrd="0" presId="urn:microsoft.com/office/officeart/2005/8/layout/process1"/>
    <dgm:cxn modelId="{3CE4E99F-3B12-45C2-B22B-3259B5ED5D72}" type="presParOf" srcId="{66A40B2B-055F-4127-ACE9-15508A9C83C9}" destId="{AA055252-BF1C-4A74-ADEE-89C7BE7333A9}" srcOrd="1" destOrd="0" presId="urn:microsoft.com/office/officeart/2005/8/layout/process1"/>
    <dgm:cxn modelId="{D93FAE9C-30EB-4744-99C9-29D940C6D213}" type="presParOf" srcId="{AA055252-BF1C-4A74-ADEE-89C7BE7333A9}" destId="{A7983425-5D43-475A-B8E8-FB0567E03758}" srcOrd="0" destOrd="0" presId="urn:microsoft.com/office/officeart/2005/8/layout/process1"/>
    <dgm:cxn modelId="{F2ACB72F-7D2F-4BC6-BAB4-DC3C6C614373}" type="presParOf" srcId="{66A40B2B-055F-4127-ACE9-15508A9C83C9}" destId="{54D5662C-1DC0-4656-AEF1-3F20AEE4A5A8}" srcOrd="2" destOrd="0" presId="urn:microsoft.com/office/officeart/2005/8/layout/process1"/>
    <dgm:cxn modelId="{74EB7D5E-3CC2-43E4-AD81-8BA515877399}" type="presParOf" srcId="{66A40B2B-055F-4127-ACE9-15508A9C83C9}" destId="{D08B6C77-CC63-48F2-A88F-E4FE2EAE0805}" srcOrd="3" destOrd="0" presId="urn:microsoft.com/office/officeart/2005/8/layout/process1"/>
    <dgm:cxn modelId="{A22D3DDB-4E2E-4771-9F3D-D28786E4A746}" type="presParOf" srcId="{D08B6C77-CC63-48F2-A88F-E4FE2EAE0805}" destId="{B44DDE0E-31D3-4D64-8163-017371B68870}" srcOrd="0" destOrd="0" presId="urn:microsoft.com/office/officeart/2005/8/layout/process1"/>
    <dgm:cxn modelId="{296C50A5-920D-478E-A2B6-3F6F49FB2FEB}" type="presParOf" srcId="{66A40B2B-055F-4127-ACE9-15508A9C83C9}" destId="{1BB25A63-716E-4030-8790-39C87C98C4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5CC04-0F5B-4384-9654-8D144B71ED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6417568-2A6C-4F9A-B735-C3FE0C96EEDA}">
      <dgm:prSet phldrT="[Texto]"/>
      <dgm:spPr/>
      <dgm:t>
        <a:bodyPr/>
        <a:lstStyle/>
        <a:p>
          <a:r>
            <a:rPr lang="es-CL" dirty="0" smtClean="0"/>
            <a:t>Ministerio</a:t>
          </a:r>
          <a:endParaRPr lang="es-CL" dirty="0"/>
        </a:p>
      </dgm:t>
    </dgm:pt>
    <dgm:pt modelId="{C1F14F12-0428-41B3-A183-645AA75E8934}" type="parTrans" cxnId="{C775A35E-5CAF-4D8D-8ECA-DACDFA5B5B4F}">
      <dgm:prSet/>
      <dgm:spPr/>
      <dgm:t>
        <a:bodyPr/>
        <a:lstStyle/>
        <a:p>
          <a:endParaRPr lang="es-CL"/>
        </a:p>
      </dgm:t>
    </dgm:pt>
    <dgm:pt modelId="{7E560823-1D8C-4A47-8BBA-F9FCEAB095B0}" type="sibTrans" cxnId="{C775A35E-5CAF-4D8D-8ECA-DACDFA5B5B4F}">
      <dgm:prSet/>
      <dgm:spPr/>
      <dgm:t>
        <a:bodyPr/>
        <a:lstStyle/>
        <a:p>
          <a:endParaRPr lang="es-CL"/>
        </a:p>
      </dgm:t>
    </dgm:pt>
    <dgm:pt modelId="{079C1E5E-F25E-4079-9329-CD3CED5E5519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tx2"/>
              </a:solidFill>
            </a:rPr>
            <a:t>Órganos superiores de colaboración del Presidente de la República en las funciones de gobierno y administración de sus respectivos sectores, los cuales corresponden a los campos específicos de actividades en que deben ejercer dichas funciones</a:t>
          </a:r>
          <a:endParaRPr lang="es-CL" sz="1400" dirty="0">
            <a:solidFill>
              <a:schemeClr val="tx2"/>
            </a:solidFill>
          </a:endParaRPr>
        </a:p>
      </dgm:t>
    </dgm:pt>
    <dgm:pt modelId="{F053840A-B7A1-4CFD-A3C6-8AFBA935627C}" type="parTrans" cxnId="{05D37BE4-F86D-48A9-95F6-1145668913DD}">
      <dgm:prSet/>
      <dgm:spPr/>
      <dgm:t>
        <a:bodyPr/>
        <a:lstStyle/>
        <a:p>
          <a:endParaRPr lang="es-CL"/>
        </a:p>
      </dgm:t>
    </dgm:pt>
    <dgm:pt modelId="{5031A892-2206-416D-BBA6-27C16B784FB4}" type="sibTrans" cxnId="{05D37BE4-F86D-48A9-95F6-1145668913DD}">
      <dgm:prSet/>
      <dgm:spPr/>
      <dgm:t>
        <a:bodyPr/>
        <a:lstStyle/>
        <a:p>
          <a:endParaRPr lang="es-CL"/>
        </a:p>
      </dgm:t>
    </dgm:pt>
    <dgm:pt modelId="{54A981A5-1224-4CDA-8FBD-8C3EB4F92A26}">
      <dgm:prSet phldrT="[Texto]"/>
      <dgm:spPr/>
      <dgm:t>
        <a:bodyPr/>
        <a:lstStyle/>
        <a:p>
          <a:r>
            <a:rPr lang="es-CL" dirty="0" smtClean="0"/>
            <a:t>Subsecretaría</a:t>
          </a:r>
          <a:endParaRPr lang="es-CL" dirty="0"/>
        </a:p>
      </dgm:t>
    </dgm:pt>
    <dgm:pt modelId="{6A91AF71-D86D-42BA-AB3A-8FDB44047CA5}" type="parTrans" cxnId="{BB9AE4FE-B5A6-48B1-9D50-636F45EB8719}">
      <dgm:prSet/>
      <dgm:spPr/>
      <dgm:t>
        <a:bodyPr/>
        <a:lstStyle/>
        <a:p>
          <a:endParaRPr lang="es-CL"/>
        </a:p>
      </dgm:t>
    </dgm:pt>
    <dgm:pt modelId="{C4F747EF-C8E3-42B2-89B4-2C9092687EAB}" type="sibTrans" cxnId="{BB9AE4FE-B5A6-48B1-9D50-636F45EB8719}">
      <dgm:prSet/>
      <dgm:spPr/>
      <dgm:t>
        <a:bodyPr/>
        <a:lstStyle/>
        <a:p>
          <a:endParaRPr lang="es-CL"/>
        </a:p>
      </dgm:t>
    </dgm:pt>
    <dgm:pt modelId="{390B707F-F78E-49F7-8F33-8AF461B93281}">
      <dgm:prSet phldrT="[Texto]"/>
      <dgm:spPr/>
      <dgm:t>
        <a:bodyPr/>
        <a:lstStyle/>
        <a:p>
          <a:r>
            <a:rPr lang="es-CL" dirty="0" smtClean="0"/>
            <a:t>Servicio Público</a:t>
          </a:r>
          <a:endParaRPr lang="es-CL" dirty="0"/>
        </a:p>
      </dgm:t>
    </dgm:pt>
    <dgm:pt modelId="{151F94C0-33A6-43F3-B93F-02BB75BA4F6F}" type="parTrans" cxnId="{FD8231AB-1D11-407D-8CBB-F775E483F973}">
      <dgm:prSet/>
      <dgm:spPr/>
      <dgm:t>
        <a:bodyPr/>
        <a:lstStyle/>
        <a:p>
          <a:endParaRPr lang="es-CL"/>
        </a:p>
      </dgm:t>
    </dgm:pt>
    <dgm:pt modelId="{E94BA4CA-BA2D-415D-8DA0-45C8401522AF}" type="sibTrans" cxnId="{FD8231AB-1D11-407D-8CBB-F775E483F973}">
      <dgm:prSet/>
      <dgm:spPr/>
      <dgm:t>
        <a:bodyPr/>
        <a:lstStyle/>
        <a:p>
          <a:endParaRPr lang="es-CL"/>
        </a:p>
      </dgm:t>
    </dgm:pt>
    <dgm:pt modelId="{392EE775-A8F7-47C3-9B40-F2B8D0F1B3FB}">
      <dgm:prSet phldrT="[Texto]" custT="1"/>
      <dgm:spPr/>
      <dgm:t>
        <a:bodyPr/>
        <a:lstStyle/>
        <a:p>
          <a:r>
            <a:rPr lang="es-CL" sz="1400" dirty="0" smtClean="0">
              <a:solidFill>
                <a:schemeClr val="tx2"/>
              </a:solidFill>
            </a:rPr>
            <a:t>Órganos administrativos encargados de satisfacer necesidades colectivas, de manera regular y continua. Están sometidos a la dependencia o supervisión del Presidente de la República a través de los respectivos ministerios, cuyas políticas, planes y programas les corresponde aplicar</a:t>
          </a:r>
          <a:endParaRPr lang="es-CL" sz="1400" dirty="0">
            <a:solidFill>
              <a:schemeClr val="tx2"/>
            </a:solidFill>
          </a:endParaRPr>
        </a:p>
      </dgm:t>
    </dgm:pt>
    <dgm:pt modelId="{C75CC1BD-50BF-49FF-B2A2-1C23357959EC}" type="parTrans" cxnId="{3BA79235-475F-4D4E-AF57-90C9ABE78A65}">
      <dgm:prSet/>
      <dgm:spPr/>
      <dgm:t>
        <a:bodyPr/>
        <a:lstStyle/>
        <a:p>
          <a:endParaRPr lang="es-CL"/>
        </a:p>
      </dgm:t>
    </dgm:pt>
    <dgm:pt modelId="{D7493A59-A872-45C3-A94D-B6A4D9C10475}" type="sibTrans" cxnId="{3BA79235-475F-4D4E-AF57-90C9ABE78A65}">
      <dgm:prSet/>
      <dgm:spPr/>
      <dgm:t>
        <a:bodyPr/>
        <a:lstStyle/>
        <a:p>
          <a:endParaRPr lang="es-CL"/>
        </a:p>
      </dgm:t>
    </dgm:pt>
    <dgm:pt modelId="{5A714C1F-C3F9-4039-83AB-293B0EFF5B87}">
      <dgm:prSet phldrT="[Texto]" custT="1"/>
      <dgm:spPr/>
      <dgm:t>
        <a:bodyPr/>
        <a:lstStyle/>
        <a:p>
          <a:r>
            <a:rPr lang="es-CL" sz="1200" dirty="0" smtClean="0">
              <a:solidFill>
                <a:schemeClr val="tx2"/>
              </a:solidFill>
            </a:rPr>
            <a:t>Jefe superior de una Subsecretaría de Estado y colaborador inmediato del respectivo Ministro. Corresponde al Subsecretario:</a:t>
          </a:r>
          <a:endParaRPr lang="es-CL" sz="1200" dirty="0">
            <a:solidFill>
              <a:schemeClr val="tx2"/>
            </a:solidFill>
          </a:endParaRPr>
        </a:p>
      </dgm:t>
    </dgm:pt>
    <dgm:pt modelId="{9632A35B-9BA7-4C02-9834-D2B33B8FAF64}" type="parTrans" cxnId="{844086DD-9B04-4607-A07C-C9017D826A7E}">
      <dgm:prSet/>
      <dgm:spPr/>
      <dgm:t>
        <a:bodyPr/>
        <a:lstStyle/>
        <a:p>
          <a:endParaRPr lang="es-CL"/>
        </a:p>
      </dgm:t>
    </dgm:pt>
    <dgm:pt modelId="{5AD3AF23-FC30-49A0-B26A-14FB4D43ADBB}" type="sibTrans" cxnId="{844086DD-9B04-4607-A07C-C9017D826A7E}">
      <dgm:prSet/>
      <dgm:spPr/>
      <dgm:t>
        <a:bodyPr/>
        <a:lstStyle/>
        <a:p>
          <a:endParaRPr lang="es-CL"/>
        </a:p>
      </dgm:t>
    </dgm:pt>
    <dgm:pt modelId="{A0010201-1BBC-4265-8EFE-7126AF235E3C}">
      <dgm:prSet custT="1"/>
      <dgm:spPr/>
      <dgm:t>
        <a:bodyPr/>
        <a:lstStyle/>
        <a:p>
          <a:r>
            <a:rPr lang="es-CL" sz="1200" dirty="0">
              <a:solidFill>
                <a:schemeClr val="tx2"/>
              </a:solidFill>
            </a:rPr>
            <a:t>2.) Actuar como ministro de fe</a:t>
          </a:r>
        </a:p>
      </dgm:t>
    </dgm:pt>
    <dgm:pt modelId="{89DBAE16-6F1E-4C8F-8EE1-98D7F11A872B}" type="parTrans" cxnId="{C4FEA132-5944-46A9-A460-09E69DC9EE17}">
      <dgm:prSet/>
      <dgm:spPr/>
      <dgm:t>
        <a:bodyPr/>
        <a:lstStyle/>
        <a:p>
          <a:endParaRPr lang="es-CL"/>
        </a:p>
      </dgm:t>
    </dgm:pt>
    <dgm:pt modelId="{E37BD75F-5FAA-4C01-A1B7-E48F3988270F}" type="sibTrans" cxnId="{C4FEA132-5944-46A9-A460-09E69DC9EE17}">
      <dgm:prSet/>
      <dgm:spPr/>
      <dgm:t>
        <a:bodyPr/>
        <a:lstStyle/>
        <a:p>
          <a:endParaRPr lang="es-CL"/>
        </a:p>
      </dgm:t>
    </dgm:pt>
    <dgm:pt modelId="{FF0A02C1-3362-476D-9429-8F45C601799B}">
      <dgm:prSet custT="1"/>
      <dgm:spPr/>
      <dgm:t>
        <a:bodyPr/>
        <a:lstStyle/>
        <a:p>
          <a:r>
            <a:rPr lang="es-CL" sz="1200" dirty="0">
              <a:solidFill>
                <a:schemeClr val="tx2"/>
              </a:solidFill>
            </a:rPr>
            <a:t>3.) Ejercer la administración interna del Ministerio</a:t>
          </a:r>
        </a:p>
      </dgm:t>
    </dgm:pt>
    <dgm:pt modelId="{46241DE2-8FE7-4227-A630-5E1FB21FF6C7}" type="parTrans" cxnId="{49B6E573-601E-46A1-9883-7C0E07D30410}">
      <dgm:prSet/>
      <dgm:spPr/>
      <dgm:t>
        <a:bodyPr/>
        <a:lstStyle/>
        <a:p>
          <a:endParaRPr lang="es-CL"/>
        </a:p>
      </dgm:t>
    </dgm:pt>
    <dgm:pt modelId="{69B4ED7F-ED9D-417C-98C0-BFA195543183}" type="sibTrans" cxnId="{49B6E573-601E-46A1-9883-7C0E07D30410}">
      <dgm:prSet/>
      <dgm:spPr/>
      <dgm:t>
        <a:bodyPr/>
        <a:lstStyle/>
        <a:p>
          <a:endParaRPr lang="es-CL"/>
        </a:p>
      </dgm:t>
    </dgm:pt>
    <dgm:pt modelId="{66310D8D-1D5A-4F15-89B6-FF4DC56EA5B7}">
      <dgm:prSet phldrT="[Texto]" custT="1"/>
      <dgm:spPr/>
      <dgm:t>
        <a:bodyPr/>
        <a:lstStyle/>
        <a:p>
          <a:r>
            <a:rPr lang="es-CL" sz="1200" dirty="0" smtClean="0">
              <a:solidFill>
                <a:schemeClr val="tx2"/>
              </a:solidFill>
            </a:rPr>
            <a:t>1.) Coordinar la acción de los órganos y servicios públicos del sector</a:t>
          </a:r>
          <a:endParaRPr lang="es-CL" sz="1200" dirty="0">
            <a:solidFill>
              <a:schemeClr val="tx2"/>
            </a:solidFill>
          </a:endParaRPr>
        </a:p>
      </dgm:t>
    </dgm:pt>
    <dgm:pt modelId="{5F778651-9A81-4E62-8FD7-6C26A1925414}" type="parTrans" cxnId="{184A699A-628F-4EB2-BA05-7FDB8C6AD169}">
      <dgm:prSet/>
      <dgm:spPr/>
      <dgm:t>
        <a:bodyPr/>
        <a:lstStyle/>
        <a:p>
          <a:endParaRPr lang="es-CL"/>
        </a:p>
      </dgm:t>
    </dgm:pt>
    <dgm:pt modelId="{5476CE42-1EBE-4882-99AF-4DA3DC5BF501}" type="sibTrans" cxnId="{184A699A-628F-4EB2-BA05-7FDB8C6AD169}">
      <dgm:prSet/>
      <dgm:spPr/>
      <dgm:t>
        <a:bodyPr/>
        <a:lstStyle/>
        <a:p>
          <a:endParaRPr lang="es-CL"/>
        </a:p>
      </dgm:t>
    </dgm:pt>
    <dgm:pt modelId="{F96AAF20-F947-4E51-A8D8-93D44253C1F3}" type="pres">
      <dgm:prSet presAssocID="{3015CC04-0F5B-4384-9654-8D144B71ED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E85958-968C-4DC8-B9A2-007DB2A8F333}" type="pres">
      <dgm:prSet presAssocID="{06417568-2A6C-4F9A-B735-C3FE0C96EEDA}" presName="linNode" presStyleCnt="0"/>
      <dgm:spPr/>
    </dgm:pt>
    <dgm:pt modelId="{0B1AFFEA-A0A8-47B9-83BA-D179B02E45E8}" type="pres">
      <dgm:prSet presAssocID="{06417568-2A6C-4F9A-B735-C3FE0C96EED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FE1C98-5034-4D94-91BF-C85312811C19}" type="pres">
      <dgm:prSet presAssocID="{06417568-2A6C-4F9A-B735-C3FE0C96EED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36849E-5399-423A-9021-4487CE6B0130}" type="pres">
      <dgm:prSet presAssocID="{7E560823-1D8C-4A47-8BBA-F9FCEAB095B0}" presName="sp" presStyleCnt="0"/>
      <dgm:spPr/>
    </dgm:pt>
    <dgm:pt modelId="{4BA0871D-B8A2-4BF6-BB9D-F1B1322A69D1}" type="pres">
      <dgm:prSet presAssocID="{54A981A5-1224-4CDA-8FBD-8C3EB4F92A26}" presName="linNode" presStyleCnt="0"/>
      <dgm:spPr/>
    </dgm:pt>
    <dgm:pt modelId="{6FD47946-8788-4AF8-A7CE-164237558D2C}" type="pres">
      <dgm:prSet presAssocID="{54A981A5-1224-4CDA-8FBD-8C3EB4F92A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CECD591-B1F8-4216-AB47-D6F0FAE24F0A}" type="pres">
      <dgm:prSet presAssocID="{54A981A5-1224-4CDA-8FBD-8C3EB4F92A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FA4B011-9FAF-4183-B767-032E04DC7922}" type="pres">
      <dgm:prSet presAssocID="{C4F747EF-C8E3-42B2-89B4-2C9092687EAB}" presName="sp" presStyleCnt="0"/>
      <dgm:spPr/>
    </dgm:pt>
    <dgm:pt modelId="{CBB9953D-B0A5-4F3E-B29C-372ACF63A1F7}" type="pres">
      <dgm:prSet presAssocID="{390B707F-F78E-49F7-8F33-8AF461B93281}" presName="linNode" presStyleCnt="0"/>
      <dgm:spPr/>
    </dgm:pt>
    <dgm:pt modelId="{E975E3A3-3C2C-43AE-BD54-EDF6881E8B64}" type="pres">
      <dgm:prSet presAssocID="{390B707F-F78E-49F7-8F33-8AF461B932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0A8FAC-FB28-4DCF-B5C3-993CF737D599}" type="pres">
      <dgm:prSet presAssocID="{390B707F-F78E-49F7-8F33-8AF461B9328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8B86EBE-0A2A-443C-8970-549A3DF8CD0E}" type="presOf" srcId="{A0010201-1BBC-4265-8EFE-7126AF235E3C}" destId="{8CECD591-B1F8-4216-AB47-D6F0FAE24F0A}" srcOrd="0" destOrd="2" presId="urn:microsoft.com/office/officeart/2005/8/layout/vList5"/>
    <dgm:cxn modelId="{184A699A-628F-4EB2-BA05-7FDB8C6AD169}" srcId="{5A714C1F-C3F9-4039-83AB-293B0EFF5B87}" destId="{66310D8D-1D5A-4F15-89B6-FF4DC56EA5B7}" srcOrd="0" destOrd="0" parTransId="{5F778651-9A81-4E62-8FD7-6C26A1925414}" sibTransId="{5476CE42-1EBE-4882-99AF-4DA3DC5BF501}"/>
    <dgm:cxn modelId="{05D37BE4-F86D-48A9-95F6-1145668913DD}" srcId="{06417568-2A6C-4F9A-B735-C3FE0C96EEDA}" destId="{079C1E5E-F25E-4079-9329-CD3CED5E5519}" srcOrd="0" destOrd="0" parTransId="{F053840A-B7A1-4CFD-A3C6-8AFBA935627C}" sibTransId="{5031A892-2206-416D-BBA6-27C16B784FB4}"/>
    <dgm:cxn modelId="{C9B64CF6-E66F-42BF-A6A9-7D326B2A726A}" type="presOf" srcId="{3015CC04-0F5B-4384-9654-8D144B71ED1D}" destId="{F96AAF20-F947-4E51-A8D8-93D44253C1F3}" srcOrd="0" destOrd="0" presId="urn:microsoft.com/office/officeart/2005/8/layout/vList5"/>
    <dgm:cxn modelId="{544A0E99-F4CB-4BB6-82F9-FA124AA38697}" type="presOf" srcId="{390B707F-F78E-49F7-8F33-8AF461B93281}" destId="{E975E3A3-3C2C-43AE-BD54-EDF6881E8B64}" srcOrd="0" destOrd="0" presId="urn:microsoft.com/office/officeart/2005/8/layout/vList5"/>
    <dgm:cxn modelId="{BB9AE4FE-B5A6-48B1-9D50-636F45EB8719}" srcId="{3015CC04-0F5B-4384-9654-8D144B71ED1D}" destId="{54A981A5-1224-4CDA-8FBD-8C3EB4F92A26}" srcOrd="1" destOrd="0" parTransId="{6A91AF71-D86D-42BA-AB3A-8FDB44047CA5}" sibTransId="{C4F747EF-C8E3-42B2-89B4-2C9092687EAB}"/>
    <dgm:cxn modelId="{49B6E573-601E-46A1-9883-7C0E07D30410}" srcId="{5A714C1F-C3F9-4039-83AB-293B0EFF5B87}" destId="{FF0A02C1-3362-476D-9429-8F45C601799B}" srcOrd="2" destOrd="0" parTransId="{46241DE2-8FE7-4227-A630-5E1FB21FF6C7}" sibTransId="{69B4ED7F-ED9D-417C-98C0-BFA195543183}"/>
    <dgm:cxn modelId="{6A2BD000-5FCA-459A-8B19-78200ADB0B9A}" type="presOf" srcId="{54A981A5-1224-4CDA-8FBD-8C3EB4F92A26}" destId="{6FD47946-8788-4AF8-A7CE-164237558D2C}" srcOrd="0" destOrd="0" presId="urn:microsoft.com/office/officeart/2005/8/layout/vList5"/>
    <dgm:cxn modelId="{818FC8AE-9BF7-4956-8296-DC3CDB601095}" type="presOf" srcId="{06417568-2A6C-4F9A-B735-C3FE0C96EEDA}" destId="{0B1AFFEA-A0A8-47B9-83BA-D179B02E45E8}" srcOrd="0" destOrd="0" presId="urn:microsoft.com/office/officeart/2005/8/layout/vList5"/>
    <dgm:cxn modelId="{8ACCE8AF-4ACB-4B43-A606-82667138873F}" type="presOf" srcId="{5A714C1F-C3F9-4039-83AB-293B0EFF5B87}" destId="{8CECD591-B1F8-4216-AB47-D6F0FAE24F0A}" srcOrd="0" destOrd="0" presId="urn:microsoft.com/office/officeart/2005/8/layout/vList5"/>
    <dgm:cxn modelId="{844086DD-9B04-4607-A07C-C9017D826A7E}" srcId="{54A981A5-1224-4CDA-8FBD-8C3EB4F92A26}" destId="{5A714C1F-C3F9-4039-83AB-293B0EFF5B87}" srcOrd="0" destOrd="0" parTransId="{9632A35B-9BA7-4C02-9834-D2B33B8FAF64}" sibTransId="{5AD3AF23-FC30-49A0-B26A-14FB4D43ADBB}"/>
    <dgm:cxn modelId="{FD8231AB-1D11-407D-8CBB-F775E483F973}" srcId="{3015CC04-0F5B-4384-9654-8D144B71ED1D}" destId="{390B707F-F78E-49F7-8F33-8AF461B93281}" srcOrd="2" destOrd="0" parTransId="{151F94C0-33A6-43F3-B93F-02BB75BA4F6F}" sibTransId="{E94BA4CA-BA2D-415D-8DA0-45C8401522AF}"/>
    <dgm:cxn modelId="{33873D75-F0FA-4094-AC18-C08BDC458F06}" type="presOf" srcId="{FF0A02C1-3362-476D-9429-8F45C601799B}" destId="{8CECD591-B1F8-4216-AB47-D6F0FAE24F0A}" srcOrd="0" destOrd="3" presId="urn:microsoft.com/office/officeart/2005/8/layout/vList5"/>
    <dgm:cxn modelId="{C775A35E-5CAF-4D8D-8ECA-DACDFA5B5B4F}" srcId="{3015CC04-0F5B-4384-9654-8D144B71ED1D}" destId="{06417568-2A6C-4F9A-B735-C3FE0C96EEDA}" srcOrd="0" destOrd="0" parTransId="{C1F14F12-0428-41B3-A183-645AA75E8934}" sibTransId="{7E560823-1D8C-4A47-8BBA-F9FCEAB095B0}"/>
    <dgm:cxn modelId="{2553A52D-06E9-4456-8EFB-14C004EF6117}" type="presOf" srcId="{66310D8D-1D5A-4F15-89B6-FF4DC56EA5B7}" destId="{8CECD591-B1F8-4216-AB47-D6F0FAE24F0A}" srcOrd="0" destOrd="1" presId="urn:microsoft.com/office/officeart/2005/8/layout/vList5"/>
    <dgm:cxn modelId="{40B37DC6-5501-4932-AAC3-F2B7CF086F7A}" type="presOf" srcId="{392EE775-A8F7-47C3-9B40-F2B8D0F1B3FB}" destId="{5D0A8FAC-FB28-4DCF-B5C3-993CF737D599}" srcOrd="0" destOrd="0" presId="urn:microsoft.com/office/officeart/2005/8/layout/vList5"/>
    <dgm:cxn modelId="{E6001ACA-295D-4E5E-8A4A-6BF1219D090F}" type="presOf" srcId="{079C1E5E-F25E-4079-9329-CD3CED5E5519}" destId="{9FFE1C98-5034-4D94-91BF-C85312811C19}" srcOrd="0" destOrd="0" presId="urn:microsoft.com/office/officeart/2005/8/layout/vList5"/>
    <dgm:cxn modelId="{C4FEA132-5944-46A9-A460-09E69DC9EE17}" srcId="{5A714C1F-C3F9-4039-83AB-293B0EFF5B87}" destId="{A0010201-1BBC-4265-8EFE-7126AF235E3C}" srcOrd="1" destOrd="0" parTransId="{89DBAE16-6F1E-4C8F-8EE1-98D7F11A872B}" sibTransId="{E37BD75F-5FAA-4C01-A1B7-E48F3988270F}"/>
    <dgm:cxn modelId="{3BA79235-475F-4D4E-AF57-90C9ABE78A65}" srcId="{390B707F-F78E-49F7-8F33-8AF461B93281}" destId="{392EE775-A8F7-47C3-9B40-F2B8D0F1B3FB}" srcOrd="0" destOrd="0" parTransId="{C75CC1BD-50BF-49FF-B2A2-1C23357959EC}" sibTransId="{D7493A59-A872-45C3-A94D-B6A4D9C10475}"/>
    <dgm:cxn modelId="{9C860E6C-1DE0-4D52-8126-A33D1038A199}" type="presParOf" srcId="{F96AAF20-F947-4E51-A8D8-93D44253C1F3}" destId="{6CE85958-968C-4DC8-B9A2-007DB2A8F333}" srcOrd="0" destOrd="0" presId="urn:microsoft.com/office/officeart/2005/8/layout/vList5"/>
    <dgm:cxn modelId="{9680D7C0-6CD0-4260-8E5A-3EF9194A0D83}" type="presParOf" srcId="{6CE85958-968C-4DC8-B9A2-007DB2A8F333}" destId="{0B1AFFEA-A0A8-47B9-83BA-D179B02E45E8}" srcOrd="0" destOrd="0" presId="urn:microsoft.com/office/officeart/2005/8/layout/vList5"/>
    <dgm:cxn modelId="{5A06BF24-14F4-48F2-BCFE-615505F1773D}" type="presParOf" srcId="{6CE85958-968C-4DC8-B9A2-007DB2A8F333}" destId="{9FFE1C98-5034-4D94-91BF-C85312811C19}" srcOrd="1" destOrd="0" presId="urn:microsoft.com/office/officeart/2005/8/layout/vList5"/>
    <dgm:cxn modelId="{3BFBF8BF-8E88-45DE-A823-B73A7403E3FF}" type="presParOf" srcId="{F96AAF20-F947-4E51-A8D8-93D44253C1F3}" destId="{6336849E-5399-423A-9021-4487CE6B0130}" srcOrd="1" destOrd="0" presId="urn:microsoft.com/office/officeart/2005/8/layout/vList5"/>
    <dgm:cxn modelId="{9518DB8F-9198-4CF0-8921-FF1801CB59EA}" type="presParOf" srcId="{F96AAF20-F947-4E51-A8D8-93D44253C1F3}" destId="{4BA0871D-B8A2-4BF6-BB9D-F1B1322A69D1}" srcOrd="2" destOrd="0" presId="urn:microsoft.com/office/officeart/2005/8/layout/vList5"/>
    <dgm:cxn modelId="{7396A8C7-EB07-4529-9504-6FCA71FB635D}" type="presParOf" srcId="{4BA0871D-B8A2-4BF6-BB9D-F1B1322A69D1}" destId="{6FD47946-8788-4AF8-A7CE-164237558D2C}" srcOrd="0" destOrd="0" presId="urn:microsoft.com/office/officeart/2005/8/layout/vList5"/>
    <dgm:cxn modelId="{68E6786D-3700-4915-8DF0-7DCE7E1E5442}" type="presParOf" srcId="{4BA0871D-B8A2-4BF6-BB9D-F1B1322A69D1}" destId="{8CECD591-B1F8-4216-AB47-D6F0FAE24F0A}" srcOrd="1" destOrd="0" presId="urn:microsoft.com/office/officeart/2005/8/layout/vList5"/>
    <dgm:cxn modelId="{CC4FF1A3-D6E6-41D5-A791-1BF683918F86}" type="presParOf" srcId="{F96AAF20-F947-4E51-A8D8-93D44253C1F3}" destId="{0FA4B011-9FAF-4183-B767-032E04DC7922}" srcOrd="3" destOrd="0" presId="urn:microsoft.com/office/officeart/2005/8/layout/vList5"/>
    <dgm:cxn modelId="{F9DD7F01-4451-415A-AC03-D01ECAC37422}" type="presParOf" srcId="{F96AAF20-F947-4E51-A8D8-93D44253C1F3}" destId="{CBB9953D-B0A5-4F3E-B29C-372ACF63A1F7}" srcOrd="4" destOrd="0" presId="urn:microsoft.com/office/officeart/2005/8/layout/vList5"/>
    <dgm:cxn modelId="{B00F0C2F-724B-4EED-8E1A-1437F0ACEDDB}" type="presParOf" srcId="{CBB9953D-B0A5-4F3E-B29C-372ACF63A1F7}" destId="{E975E3A3-3C2C-43AE-BD54-EDF6881E8B64}" srcOrd="0" destOrd="0" presId="urn:microsoft.com/office/officeart/2005/8/layout/vList5"/>
    <dgm:cxn modelId="{DD3FDCA3-64E5-4C32-9F4D-97878B9E28E3}" type="presParOf" srcId="{CBB9953D-B0A5-4F3E-B29C-372ACF63A1F7}" destId="{5D0A8FAC-FB28-4DCF-B5C3-993CF737D5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47623B-9B3A-4EB0-B711-49F38CF312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9D68A72-4846-4702-8372-F40F0EE24DE2}">
      <dgm:prSet phldrT="[Texto]"/>
      <dgm:spPr/>
      <dgm:t>
        <a:bodyPr/>
        <a:lstStyle/>
        <a:p>
          <a:r>
            <a:rPr lang="es-CL" dirty="0" smtClean="0"/>
            <a:t>¿Qué es?</a:t>
          </a:r>
          <a:endParaRPr lang="es-CL" dirty="0"/>
        </a:p>
      </dgm:t>
    </dgm:pt>
    <dgm:pt modelId="{B0F8C30E-475E-4D92-8420-6B3DE9122AB4}" type="parTrans" cxnId="{FC1B378C-09BD-4686-9C2F-38AF5842911E}">
      <dgm:prSet/>
      <dgm:spPr/>
      <dgm:t>
        <a:bodyPr/>
        <a:lstStyle/>
        <a:p>
          <a:endParaRPr lang="es-CL"/>
        </a:p>
      </dgm:t>
    </dgm:pt>
    <dgm:pt modelId="{D0C49023-69E7-48D6-9621-90B2754E444A}" type="sibTrans" cxnId="{FC1B378C-09BD-4686-9C2F-38AF5842911E}">
      <dgm:prSet/>
      <dgm:spPr/>
      <dgm:t>
        <a:bodyPr/>
        <a:lstStyle/>
        <a:p>
          <a:endParaRPr lang="es-CL"/>
        </a:p>
      </dgm:t>
    </dgm:pt>
    <dgm:pt modelId="{B43D494B-182E-4B11-ADB8-04AF0DF5AC8D}">
      <dgm:prSet phldrT="[Texto]" custT="1"/>
      <dgm:spPr/>
      <dgm:t>
        <a:bodyPr/>
        <a:lstStyle/>
        <a:p>
          <a:r>
            <a:rPr lang="es-CL" sz="2400" dirty="0" smtClean="0">
              <a:solidFill>
                <a:schemeClr val="tx2"/>
              </a:solidFill>
            </a:rPr>
            <a:t>Corporación autónomas de Derecho Público, con personalidad jurídica y patrimonio propio.</a:t>
          </a:r>
          <a:endParaRPr lang="es-CL" sz="2400" dirty="0">
            <a:solidFill>
              <a:schemeClr val="tx2"/>
            </a:solidFill>
          </a:endParaRPr>
        </a:p>
      </dgm:t>
    </dgm:pt>
    <dgm:pt modelId="{F7AFF1A3-A202-4CC9-ADCF-3FDBA81E54F0}" type="parTrans" cxnId="{C57443FD-9E0B-47B2-9FC3-283B87ED78A2}">
      <dgm:prSet/>
      <dgm:spPr/>
      <dgm:t>
        <a:bodyPr/>
        <a:lstStyle/>
        <a:p>
          <a:endParaRPr lang="es-CL"/>
        </a:p>
      </dgm:t>
    </dgm:pt>
    <dgm:pt modelId="{EA506FBF-82D1-45F5-B2D9-8849F57E42B5}" type="sibTrans" cxnId="{C57443FD-9E0B-47B2-9FC3-283B87ED78A2}">
      <dgm:prSet/>
      <dgm:spPr/>
      <dgm:t>
        <a:bodyPr/>
        <a:lstStyle/>
        <a:p>
          <a:endParaRPr lang="es-CL"/>
        </a:p>
      </dgm:t>
    </dgm:pt>
    <dgm:pt modelId="{3A587CE0-40E3-4354-A328-DE2A2C965F6E}">
      <dgm:prSet phldrT="[Texto]"/>
      <dgm:spPr/>
      <dgm:t>
        <a:bodyPr/>
        <a:lstStyle/>
        <a:p>
          <a:r>
            <a:rPr lang="es-CL" dirty="0" smtClean="0"/>
            <a:t>Función</a:t>
          </a:r>
          <a:endParaRPr lang="es-CL" dirty="0"/>
        </a:p>
      </dgm:t>
    </dgm:pt>
    <dgm:pt modelId="{39FA41C1-E121-4CA2-A2B1-DC3F5190709E}" type="parTrans" cxnId="{EED25B96-5629-45EB-8EC8-9F86CE97B931}">
      <dgm:prSet/>
      <dgm:spPr/>
      <dgm:t>
        <a:bodyPr/>
        <a:lstStyle/>
        <a:p>
          <a:endParaRPr lang="es-CL"/>
        </a:p>
      </dgm:t>
    </dgm:pt>
    <dgm:pt modelId="{3C7AC094-DCC2-4BF0-B772-1BB64E237998}" type="sibTrans" cxnId="{EED25B96-5629-45EB-8EC8-9F86CE97B931}">
      <dgm:prSet/>
      <dgm:spPr/>
      <dgm:t>
        <a:bodyPr/>
        <a:lstStyle/>
        <a:p>
          <a:endParaRPr lang="es-CL"/>
        </a:p>
      </dgm:t>
    </dgm:pt>
    <dgm:pt modelId="{DB3CB1DE-C9FC-4C21-9BF3-7CC28564BAFF}">
      <dgm:prSet phldrT="[Texto]" custT="1"/>
      <dgm:spPr/>
      <dgm:t>
        <a:bodyPr/>
        <a:lstStyle/>
        <a:p>
          <a:r>
            <a:rPr lang="es-CL" sz="2400" dirty="0" smtClean="0">
              <a:solidFill>
                <a:schemeClr val="tx2"/>
              </a:solidFill>
            </a:rPr>
            <a:t>Satisfacer las necesidades de la comunidad local y asegurar su participación en el progreso económico, social y cultural de las respectivas comunas</a:t>
          </a:r>
          <a:endParaRPr lang="es-CL" sz="2400" dirty="0">
            <a:solidFill>
              <a:schemeClr val="tx2"/>
            </a:solidFill>
          </a:endParaRPr>
        </a:p>
      </dgm:t>
    </dgm:pt>
    <dgm:pt modelId="{CBC4D751-A8E4-4A23-9379-4E398D4511A5}" type="parTrans" cxnId="{6F7EA7B1-7B1B-4377-9FBE-E9E7895F0195}">
      <dgm:prSet/>
      <dgm:spPr/>
      <dgm:t>
        <a:bodyPr/>
        <a:lstStyle/>
        <a:p>
          <a:endParaRPr lang="es-CL"/>
        </a:p>
      </dgm:t>
    </dgm:pt>
    <dgm:pt modelId="{402F15BF-CD29-47F9-A7AF-C2DD7715B51B}" type="sibTrans" cxnId="{6F7EA7B1-7B1B-4377-9FBE-E9E7895F0195}">
      <dgm:prSet/>
      <dgm:spPr/>
      <dgm:t>
        <a:bodyPr/>
        <a:lstStyle/>
        <a:p>
          <a:endParaRPr lang="es-CL"/>
        </a:p>
      </dgm:t>
    </dgm:pt>
    <dgm:pt modelId="{BB77BEE8-9C30-47EE-B8FC-03E9A31989CA}">
      <dgm:prSet phldrT="[Texto]"/>
      <dgm:spPr/>
      <dgm:t>
        <a:bodyPr/>
        <a:lstStyle/>
        <a:p>
          <a:r>
            <a:rPr lang="es-CL" dirty="0" smtClean="0"/>
            <a:t>Conformado</a:t>
          </a:r>
          <a:endParaRPr lang="es-CL" dirty="0"/>
        </a:p>
      </dgm:t>
    </dgm:pt>
    <dgm:pt modelId="{12F90B55-2A47-40C1-A790-C82F9B5F4B5E}" type="parTrans" cxnId="{32E44578-F721-4FCE-95DC-13BA68B3848F}">
      <dgm:prSet/>
      <dgm:spPr/>
      <dgm:t>
        <a:bodyPr/>
        <a:lstStyle/>
        <a:p>
          <a:endParaRPr lang="es-CL"/>
        </a:p>
      </dgm:t>
    </dgm:pt>
    <dgm:pt modelId="{BCCFB724-7CC2-4AF5-99AD-2D08C9CC6B26}" type="sibTrans" cxnId="{32E44578-F721-4FCE-95DC-13BA68B3848F}">
      <dgm:prSet/>
      <dgm:spPr/>
      <dgm:t>
        <a:bodyPr/>
        <a:lstStyle/>
        <a:p>
          <a:endParaRPr lang="es-CL"/>
        </a:p>
      </dgm:t>
    </dgm:pt>
    <dgm:pt modelId="{D776606D-8CC1-4E6D-82BC-627822F741F9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Alcaldesa</a:t>
          </a:r>
          <a:endParaRPr lang="es-CL" dirty="0">
            <a:solidFill>
              <a:schemeClr val="tx2"/>
            </a:solidFill>
          </a:endParaRPr>
        </a:p>
      </dgm:t>
    </dgm:pt>
    <dgm:pt modelId="{5E611673-014D-4FFF-B27A-AA84B87ECB23}" type="parTrans" cxnId="{2026F7AF-3CF5-4BE4-AD42-CABFA5DA6856}">
      <dgm:prSet/>
      <dgm:spPr/>
      <dgm:t>
        <a:bodyPr/>
        <a:lstStyle/>
        <a:p>
          <a:endParaRPr lang="es-CL"/>
        </a:p>
      </dgm:t>
    </dgm:pt>
    <dgm:pt modelId="{456A443E-C5E7-4423-9C6F-C836E5E515B6}" type="sibTrans" cxnId="{2026F7AF-3CF5-4BE4-AD42-CABFA5DA6856}">
      <dgm:prSet/>
      <dgm:spPr/>
      <dgm:t>
        <a:bodyPr/>
        <a:lstStyle/>
        <a:p>
          <a:endParaRPr lang="es-CL"/>
        </a:p>
      </dgm:t>
    </dgm:pt>
    <dgm:pt modelId="{7F80B8CF-65F9-4315-B485-5F4B9901E453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Concejo Municipal</a:t>
          </a:r>
          <a:endParaRPr lang="es-CL" dirty="0">
            <a:solidFill>
              <a:schemeClr val="tx2"/>
            </a:solidFill>
          </a:endParaRPr>
        </a:p>
      </dgm:t>
    </dgm:pt>
    <dgm:pt modelId="{5AAAB2FC-0952-4C79-AB14-89EA91D5223C}" type="parTrans" cxnId="{966FCB91-3B68-457F-AC3B-208A6717EFB6}">
      <dgm:prSet/>
      <dgm:spPr/>
      <dgm:t>
        <a:bodyPr/>
        <a:lstStyle/>
        <a:p>
          <a:endParaRPr lang="es-CL"/>
        </a:p>
      </dgm:t>
    </dgm:pt>
    <dgm:pt modelId="{DAA15F47-7331-4752-9D7A-5D3EF70ACE8B}" type="sibTrans" cxnId="{966FCB91-3B68-457F-AC3B-208A6717EFB6}">
      <dgm:prSet/>
      <dgm:spPr/>
      <dgm:t>
        <a:bodyPr/>
        <a:lstStyle/>
        <a:p>
          <a:endParaRPr lang="es-CL"/>
        </a:p>
      </dgm:t>
    </dgm:pt>
    <dgm:pt modelId="{9FA1DE75-F169-4AD1-B771-05F8220AA47A}" type="pres">
      <dgm:prSet presAssocID="{2F47623B-9B3A-4EB0-B711-49F38CF312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254A8F3-1CD6-4333-B4D4-DEB340C680FD}" type="pres">
      <dgm:prSet presAssocID="{E9D68A72-4846-4702-8372-F40F0EE24DE2}" presName="linNode" presStyleCnt="0"/>
      <dgm:spPr/>
    </dgm:pt>
    <dgm:pt modelId="{2B2D885B-AEC6-4F0D-9FE6-19249812DA02}" type="pres">
      <dgm:prSet presAssocID="{E9D68A72-4846-4702-8372-F40F0EE24D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D3881C-FB54-47AC-A1BD-0C7193CB6BDA}" type="pres">
      <dgm:prSet presAssocID="{E9D68A72-4846-4702-8372-F40F0EE24D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90D635-BD34-4087-AE0D-4EEB902C60EF}" type="pres">
      <dgm:prSet presAssocID="{D0C49023-69E7-48D6-9621-90B2754E444A}" presName="sp" presStyleCnt="0"/>
      <dgm:spPr/>
    </dgm:pt>
    <dgm:pt modelId="{11945325-9DAC-47DA-A27C-72F29E679CE4}" type="pres">
      <dgm:prSet presAssocID="{3A587CE0-40E3-4354-A328-DE2A2C965F6E}" presName="linNode" presStyleCnt="0"/>
      <dgm:spPr/>
    </dgm:pt>
    <dgm:pt modelId="{C154EC81-9042-435A-8A01-2CD6519A15F0}" type="pres">
      <dgm:prSet presAssocID="{3A587CE0-40E3-4354-A328-DE2A2C965F6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B5E71E-37C7-4527-A80E-00A2385FFFDE}" type="pres">
      <dgm:prSet presAssocID="{3A587CE0-40E3-4354-A328-DE2A2C965F6E}" presName="descendantText" presStyleLbl="alignAccFollowNode1" presStyleIdx="1" presStyleCnt="3" custScaleY="1281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7544F6-F637-42BE-97DA-1B7F678D4495}" type="pres">
      <dgm:prSet presAssocID="{3C7AC094-DCC2-4BF0-B772-1BB64E237998}" presName="sp" presStyleCnt="0"/>
      <dgm:spPr/>
    </dgm:pt>
    <dgm:pt modelId="{B61FB104-99D1-4DB1-9D7D-2F601A81BFFF}" type="pres">
      <dgm:prSet presAssocID="{BB77BEE8-9C30-47EE-B8FC-03E9A31989CA}" presName="linNode" presStyleCnt="0"/>
      <dgm:spPr/>
    </dgm:pt>
    <dgm:pt modelId="{C658F35F-9494-4DFF-A908-1F291B137AEC}" type="pres">
      <dgm:prSet presAssocID="{BB77BEE8-9C30-47EE-B8FC-03E9A31989C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CB5303-AFD2-4041-B05E-212ECBFB31D0}" type="pres">
      <dgm:prSet presAssocID="{BB77BEE8-9C30-47EE-B8FC-03E9A31989C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27F4247-5748-44B0-9640-AD36EC52B4EE}" type="presOf" srcId="{3A587CE0-40E3-4354-A328-DE2A2C965F6E}" destId="{C154EC81-9042-435A-8A01-2CD6519A15F0}" srcOrd="0" destOrd="0" presId="urn:microsoft.com/office/officeart/2005/8/layout/vList5"/>
    <dgm:cxn modelId="{2026F7AF-3CF5-4BE4-AD42-CABFA5DA6856}" srcId="{BB77BEE8-9C30-47EE-B8FC-03E9A31989CA}" destId="{D776606D-8CC1-4E6D-82BC-627822F741F9}" srcOrd="0" destOrd="0" parTransId="{5E611673-014D-4FFF-B27A-AA84B87ECB23}" sibTransId="{456A443E-C5E7-4423-9C6F-C836E5E515B6}"/>
    <dgm:cxn modelId="{59D70D65-4961-4F93-91D9-733D8982CE26}" type="presOf" srcId="{D776606D-8CC1-4E6D-82BC-627822F741F9}" destId="{BFCB5303-AFD2-4041-B05E-212ECBFB31D0}" srcOrd="0" destOrd="0" presId="urn:microsoft.com/office/officeart/2005/8/layout/vList5"/>
    <dgm:cxn modelId="{DE27A1E9-B2A4-41AD-AFDA-28F0AA03D3F2}" type="presOf" srcId="{DB3CB1DE-C9FC-4C21-9BF3-7CC28564BAFF}" destId="{2BB5E71E-37C7-4527-A80E-00A2385FFFDE}" srcOrd="0" destOrd="0" presId="urn:microsoft.com/office/officeart/2005/8/layout/vList5"/>
    <dgm:cxn modelId="{9B31077C-FB35-4A52-ABA9-4F675DC04F87}" type="presOf" srcId="{B43D494B-182E-4B11-ADB8-04AF0DF5AC8D}" destId="{1ED3881C-FB54-47AC-A1BD-0C7193CB6BDA}" srcOrd="0" destOrd="0" presId="urn:microsoft.com/office/officeart/2005/8/layout/vList5"/>
    <dgm:cxn modelId="{FC1B378C-09BD-4686-9C2F-38AF5842911E}" srcId="{2F47623B-9B3A-4EB0-B711-49F38CF312D9}" destId="{E9D68A72-4846-4702-8372-F40F0EE24DE2}" srcOrd="0" destOrd="0" parTransId="{B0F8C30E-475E-4D92-8420-6B3DE9122AB4}" sibTransId="{D0C49023-69E7-48D6-9621-90B2754E444A}"/>
    <dgm:cxn modelId="{966FCB91-3B68-457F-AC3B-208A6717EFB6}" srcId="{BB77BEE8-9C30-47EE-B8FC-03E9A31989CA}" destId="{7F80B8CF-65F9-4315-B485-5F4B9901E453}" srcOrd="1" destOrd="0" parTransId="{5AAAB2FC-0952-4C79-AB14-89EA91D5223C}" sibTransId="{DAA15F47-7331-4752-9D7A-5D3EF70ACE8B}"/>
    <dgm:cxn modelId="{6F7EA7B1-7B1B-4377-9FBE-E9E7895F0195}" srcId="{3A587CE0-40E3-4354-A328-DE2A2C965F6E}" destId="{DB3CB1DE-C9FC-4C21-9BF3-7CC28564BAFF}" srcOrd="0" destOrd="0" parTransId="{CBC4D751-A8E4-4A23-9379-4E398D4511A5}" sibTransId="{402F15BF-CD29-47F9-A7AF-C2DD7715B51B}"/>
    <dgm:cxn modelId="{32E44578-F721-4FCE-95DC-13BA68B3848F}" srcId="{2F47623B-9B3A-4EB0-B711-49F38CF312D9}" destId="{BB77BEE8-9C30-47EE-B8FC-03E9A31989CA}" srcOrd="2" destOrd="0" parTransId="{12F90B55-2A47-40C1-A790-C82F9B5F4B5E}" sibTransId="{BCCFB724-7CC2-4AF5-99AD-2D08C9CC6B26}"/>
    <dgm:cxn modelId="{97295826-6180-4959-9268-EF040AD5349C}" type="presOf" srcId="{E9D68A72-4846-4702-8372-F40F0EE24DE2}" destId="{2B2D885B-AEC6-4F0D-9FE6-19249812DA02}" srcOrd="0" destOrd="0" presId="urn:microsoft.com/office/officeart/2005/8/layout/vList5"/>
    <dgm:cxn modelId="{EED25B96-5629-45EB-8EC8-9F86CE97B931}" srcId="{2F47623B-9B3A-4EB0-B711-49F38CF312D9}" destId="{3A587CE0-40E3-4354-A328-DE2A2C965F6E}" srcOrd="1" destOrd="0" parTransId="{39FA41C1-E121-4CA2-A2B1-DC3F5190709E}" sibTransId="{3C7AC094-DCC2-4BF0-B772-1BB64E237998}"/>
    <dgm:cxn modelId="{BCC3AA64-5210-474E-A7ED-C6F566473AE9}" type="presOf" srcId="{7F80B8CF-65F9-4315-B485-5F4B9901E453}" destId="{BFCB5303-AFD2-4041-B05E-212ECBFB31D0}" srcOrd="0" destOrd="1" presId="urn:microsoft.com/office/officeart/2005/8/layout/vList5"/>
    <dgm:cxn modelId="{4712B4C5-3163-479B-A0E7-FCC6611867F2}" type="presOf" srcId="{2F47623B-9B3A-4EB0-B711-49F38CF312D9}" destId="{9FA1DE75-F169-4AD1-B771-05F8220AA47A}" srcOrd="0" destOrd="0" presId="urn:microsoft.com/office/officeart/2005/8/layout/vList5"/>
    <dgm:cxn modelId="{7BCDF75E-FCB8-4197-A877-3F51EAD9CAE5}" type="presOf" srcId="{BB77BEE8-9C30-47EE-B8FC-03E9A31989CA}" destId="{C658F35F-9494-4DFF-A908-1F291B137AEC}" srcOrd="0" destOrd="0" presId="urn:microsoft.com/office/officeart/2005/8/layout/vList5"/>
    <dgm:cxn modelId="{C57443FD-9E0B-47B2-9FC3-283B87ED78A2}" srcId="{E9D68A72-4846-4702-8372-F40F0EE24DE2}" destId="{B43D494B-182E-4B11-ADB8-04AF0DF5AC8D}" srcOrd="0" destOrd="0" parTransId="{F7AFF1A3-A202-4CC9-ADCF-3FDBA81E54F0}" sibTransId="{EA506FBF-82D1-45F5-B2D9-8849F57E42B5}"/>
    <dgm:cxn modelId="{7B9557B8-C87F-4AF9-AECB-4AE5B90680D3}" type="presParOf" srcId="{9FA1DE75-F169-4AD1-B771-05F8220AA47A}" destId="{7254A8F3-1CD6-4333-B4D4-DEB340C680FD}" srcOrd="0" destOrd="0" presId="urn:microsoft.com/office/officeart/2005/8/layout/vList5"/>
    <dgm:cxn modelId="{C80C86E7-9A3E-4834-89D4-CBE99694B73C}" type="presParOf" srcId="{7254A8F3-1CD6-4333-B4D4-DEB340C680FD}" destId="{2B2D885B-AEC6-4F0D-9FE6-19249812DA02}" srcOrd="0" destOrd="0" presId="urn:microsoft.com/office/officeart/2005/8/layout/vList5"/>
    <dgm:cxn modelId="{AF02BC59-092F-4579-8D8D-7A464DF67BD2}" type="presParOf" srcId="{7254A8F3-1CD6-4333-B4D4-DEB340C680FD}" destId="{1ED3881C-FB54-47AC-A1BD-0C7193CB6BDA}" srcOrd="1" destOrd="0" presId="urn:microsoft.com/office/officeart/2005/8/layout/vList5"/>
    <dgm:cxn modelId="{2EB6699D-C9C0-40F4-A99E-D08FDDADC2E0}" type="presParOf" srcId="{9FA1DE75-F169-4AD1-B771-05F8220AA47A}" destId="{1590D635-BD34-4087-AE0D-4EEB902C60EF}" srcOrd="1" destOrd="0" presId="urn:microsoft.com/office/officeart/2005/8/layout/vList5"/>
    <dgm:cxn modelId="{C1922762-7724-4A2E-8539-BD9FB94C3D85}" type="presParOf" srcId="{9FA1DE75-F169-4AD1-B771-05F8220AA47A}" destId="{11945325-9DAC-47DA-A27C-72F29E679CE4}" srcOrd="2" destOrd="0" presId="urn:microsoft.com/office/officeart/2005/8/layout/vList5"/>
    <dgm:cxn modelId="{A2FF7F33-B789-4421-95E9-6486A5AEF951}" type="presParOf" srcId="{11945325-9DAC-47DA-A27C-72F29E679CE4}" destId="{C154EC81-9042-435A-8A01-2CD6519A15F0}" srcOrd="0" destOrd="0" presId="urn:microsoft.com/office/officeart/2005/8/layout/vList5"/>
    <dgm:cxn modelId="{E6596908-C706-4787-8DAC-10A15F6B9AE3}" type="presParOf" srcId="{11945325-9DAC-47DA-A27C-72F29E679CE4}" destId="{2BB5E71E-37C7-4527-A80E-00A2385FFFDE}" srcOrd="1" destOrd="0" presId="urn:microsoft.com/office/officeart/2005/8/layout/vList5"/>
    <dgm:cxn modelId="{1BF89CDA-2CBC-49FF-8E3B-D2D80683D57D}" type="presParOf" srcId="{9FA1DE75-F169-4AD1-B771-05F8220AA47A}" destId="{CB7544F6-F637-42BE-97DA-1B7F678D4495}" srcOrd="3" destOrd="0" presId="urn:microsoft.com/office/officeart/2005/8/layout/vList5"/>
    <dgm:cxn modelId="{3273CAFF-C1D1-4653-BB4C-6488D8DAB363}" type="presParOf" srcId="{9FA1DE75-F169-4AD1-B771-05F8220AA47A}" destId="{B61FB104-99D1-4DB1-9D7D-2F601A81BFFF}" srcOrd="4" destOrd="0" presId="urn:microsoft.com/office/officeart/2005/8/layout/vList5"/>
    <dgm:cxn modelId="{0ED43109-2536-4466-9347-E5038C5D0C92}" type="presParOf" srcId="{B61FB104-99D1-4DB1-9D7D-2F601A81BFFF}" destId="{C658F35F-9494-4DFF-A908-1F291B137AEC}" srcOrd="0" destOrd="0" presId="urn:microsoft.com/office/officeart/2005/8/layout/vList5"/>
    <dgm:cxn modelId="{1C76F780-162E-43CF-9B1D-65DB3B9C6ED4}" type="presParOf" srcId="{B61FB104-99D1-4DB1-9D7D-2F601A81BFFF}" destId="{BFCB5303-AFD2-4041-B05E-212ECBFB31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DCF96D-1514-48EA-A53D-C919F3CE8E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FAA6E6E-A2C0-47F5-8920-9EAAA57EF4BF}">
      <dgm:prSet phldrT="[Texto]" custT="1"/>
      <dgm:spPr/>
      <dgm:t>
        <a:bodyPr/>
        <a:lstStyle/>
        <a:p>
          <a:r>
            <a:rPr lang="es-CL" sz="4400" dirty="0" smtClean="0"/>
            <a:t>Características</a:t>
          </a:r>
          <a:endParaRPr lang="es-CL" sz="4400" dirty="0"/>
        </a:p>
      </dgm:t>
    </dgm:pt>
    <dgm:pt modelId="{DB937EA5-33F7-4260-BCA3-27B62C9AFF9D}" type="parTrans" cxnId="{64B32D0B-DA59-4406-803E-C3744E529D22}">
      <dgm:prSet/>
      <dgm:spPr/>
      <dgm:t>
        <a:bodyPr/>
        <a:lstStyle/>
        <a:p>
          <a:endParaRPr lang="es-CL"/>
        </a:p>
      </dgm:t>
    </dgm:pt>
    <dgm:pt modelId="{3943BDA3-8BD4-4545-BC4F-FA3F3DF91B2D}" type="sibTrans" cxnId="{64B32D0B-DA59-4406-803E-C3744E529D22}">
      <dgm:prSet/>
      <dgm:spPr/>
      <dgm:t>
        <a:bodyPr/>
        <a:lstStyle/>
        <a:p>
          <a:endParaRPr lang="es-CL"/>
        </a:p>
      </dgm:t>
    </dgm:pt>
    <dgm:pt modelId="{A9C77EFA-003D-455A-B0F6-65A4426F13E6}">
      <dgm:prSet phldrT="[Texto]" custT="1"/>
      <dgm:spPr/>
      <dgm:t>
        <a:bodyPr/>
        <a:lstStyle/>
        <a:p>
          <a:r>
            <a:rPr lang="es-CL" sz="2800" dirty="0" smtClean="0">
              <a:solidFill>
                <a:schemeClr val="tx2"/>
              </a:solidFill>
            </a:rPr>
            <a:t>Funciones privativas  por ley</a:t>
          </a:r>
          <a:endParaRPr lang="es-CL" sz="2800" dirty="0">
            <a:solidFill>
              <a:schemeClr val="tx2"/>
            </a:solidFill>
          </a:endParaRPr>
        </a:p>
      </dgm:t>
    </dgm:pt>
    <dgm:pt modelId="{A797DB62-17FE-4B6C-B0D4-A4B2EC397979}" type="parTrans" cxnId="{3DA452FB-4D57-4995-B3F7-A0253B714EAF}">
      <dgm:prSet/>
      <dgm:spPr/>
      <dgm:t>
        <a:bodyPr/>
        <a:lstStyle/>
        <a:p>
          <a:endParaRPr lang="es-CL"/>
        </a:p>
      </dgm:t>
    </dgm:pt>
    <dgm:pt modelId="{73DDD605-1303-4578-BFF3-4E631703A52D}" type="sibTrans" cxnId="{3DA452FB-4D57-4995-B3F7-A0253B714EAF}">
      <dgm:prSet/>
      <dgm:spPr/>
      <dgm:t>
        <a:bodyPr/>
        <a:lstStyle/>
        <a:p>
          <a:endParaRPr lang="es-CL"/>
        </a:p>
      </dgm:t>
    </dgm:pt>
    <dgm:pt modelId="{2ABB953D-DA44-461A-A116-A4FE7F9F7837}">
      <dgm:prSet phldrT="[Texto]" custT="1"/>
      <dgm:spPr/>
      <dgm:t>
        <a:bodyPr/>
        <a:lstStyle/>
        <a:p>
          <a:r>
            <a:rPr lang="es-CL" sz="2800" dirty="0" smtClean="0">
              <a:solidFill>
                <a:schemeClr val="tx2"/>
              </a:solidFill>
            </a:rPr>
            <a:t>Territorio predeterminado por jurisdicción</a:t>
          </a:r>
          <a:endParaRPr lang="es-CL" sz="2800" dirty="0">
            <a:solidFill>
              <a:schemeClr val="tx2"/>
            </a:solidFill>
          </a:endParaRPr>
        </a:p>
      </dgm:t>
    </dgm:pt>
    <dgm:pt modelId="{A2163E69-9533-4875-9ED0-0221F82F8205}" type="parTrans" cxnId="{FFBE4A07-F1F1-4D49-8BF6-0D00C4233201}">
      <dgm:prSet/>
      <dgm:spPr/>
      <dgm:t>
        <a:bodyPr/>
        <a:lstStyle/>
        <a:p>
          <a:endParaRPr lang="es-CL"/>
        </a:p>
      </dgm:t>
    </dgm:pt>
    <dgm:pt modelId="{5E7DB642-9DC4-4A7F-A12C-755E56E7C137}" type="sibTrans" cxnId="{FFBE4A07-F1F1-4D49-8BF6-0D00C4233201}">
      <dgm:prSet/>
      <dgm:spPr/>
      <dgm:t>
        <a:bodyPr/>
        <a:lstStyle/>
        <a:p>
          <a:endParaRPr lang="es-CL"/>
        </a:p>
      </dgm:t>
    </dgm:pt>
    <dgm:pt modelId="{2B38B50D-88EA-4BD9-A3C3-1FBEA827D29C}">
      <dgm:prSet phldrT="[Texto]" custT="1"/>
      <dgm:spPr/>
      <dgm:t>
        <a:bodyPr/>
        <a:lstStyle/>
        <a:p>
          <a:r>
            <a:rPr lang="es-CL" sz="2800" dirty="0" smtClean="0">
              <a:solidFill>
                <a:schemeClr val="tx2"/>
              </a:solidFill>
            </a:rPr>
            <a:t>Administración de recursos humanos, y financieros</a:t>
          </a:r>
          <a:endParaRPr lang="es-CL" sz="2800" dirty="0">
            <a:solidFill>
              <a:schemeClr val="tx2"/>
            </a:solidFill>
          </a:endParaRPr>
        </a:p>
      </dgm:t>
    </dgm:pt>
    <dgm:pt modelId="{01B861EB-4F03-47C2-91DE-FF9E023002E1}" type="parTrans" cxnId="{06379980-2E92-424C-97B6-E91E1FC54ABF}">
      <dgm:prSet/>
      <dgm:spPr/>
      <dgm:t>
        <a:bodyPr/>
        <a:lstStyle/>
        <a:p>
          <a:endParaRPr lang="es-CL"/>
        </a:p>
      </dgm:t>
    </dgm:pt>
    <dgm:pt modelId="{EF9A2720-7F1D-40D5-A879-F7CE13630FCE}" type="sibTrans" cxnId="{06379980-2E92-424C-97B6-E91E1FC54ABF}">
      <dgm:prSet/>
      <dgm:spPr/>
      <dgm:t>
        <a:bodyPr/>
        <a:lstStyle/>
        <a:p>
          <a:endParaRPr lang="es-CL"/>
        </a:p>
      </dgm:t>
    </dgm:pt>
    <dgm:pt modelId="{3254F9BA-C907-46AF-A07C-C5D2C758B162}">
      <dgm:prSet phldrT="[Texto]" custT="1"/>
      <dgm:spPr/>
      <dgm:t>
        <a:bodyPr/>
        <a:lstStyle/>
        <a:p>
          <a:r>
            <a:rPr lang="es-CL" sz="2800" dirty="0" smtClean="0">
              <a:solidFill>
                <a:schemeClr val="tx2"/>
              </a:solidFill>
            </a:rPr>
            <a:t>Administración de bienes muebles e inmuebles</a:t>
          </a:r>
          <a:endParaRPr lang="es-CL" sz="2800" dirty="0">
            <a:solidFill>
              <a:schemeClr val="tx2"/>
            </a:solidFill>
          </a:endParaRPr>
        </a:p>
      </dgm:t>
    </dgm:pt>
    <dgm:pt modelId="{23F2D2CA-B3E9-4D56-805C-04EF54A04B0C}" type="parTrans" cxnId="{D2DA49D4-27BE-4F75-BA29-CC3C5A0866D1}">
      <dgm:prSet/>
      <dgm:spPr/>
      <dgm:t>
        <a:bodyPr/>
        <a:lstStyle/>
        <a:p>
          <a:endParaRPr lang="es-CL"/>
        </a:p>
      </dgm:t>
    </dgm:pt>
    <dgm:pt modelId="{05094199-2B63-4020-B040-62870DD5C924}" type="sibTrans" cxnId="{D2DA49D4-27BE-4F75-BA29-CC3C5A0866D1}">
      <dgm:prSet/>
      <dgm:spPr/>
      <dgm:t>
        <a:bodyPr/>
        <a:lstStyle/>
        <a:p>
          <a:endParaRPr lang="es-CL"/>
        </a:p>
      </dgm:t>
    </dgm:pt>
    <dgm:pt modelId="{7D31AE41-CB11-4BBE-8ECC-B339AAC74025}" type="pres">
      <dgm:prSet presAssocID="{9BDCF96D-1514-48EA-A53D-C919F3CE8E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75F1229-36D4-4BE4-8F95-175F6FFC3940}" type="pres">
      <dgm:prSet presAssocID="{5FAA6E6E-A2C0-47F5-8920-9EAAA57EF4BF}" presName="linNode" presStyleCnt="0"/>
      <dgm:spPr/>
    </dgm:pt>
    <dgm:pt modelId="{050401EF-81AC-4DBA-A0A2-30AC0D906E33}" type="pres">
      <dgm:prSet presAssocID="{5FAA6E6E-A2C0-47F5-8920-9EAAA57EF4BF}" presName="parentText" presStyleLbl="node1" presStyleIdx="0" presStyleCnt="1" custScaleX="174615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62347DA-FD05-4201-9E29-069D5FB1F305}" type="pres">
      <dgm:prSet presAssocID="{5FAA6E6E-A2C0-47F5-8920-9EAAA57EF4BF}" presName="descendantText" presStyleLbl="alignAccFollowNode1" presStyleIdx="0" presStyleCnt="1" custScaleY="1251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FA447EC-0C18-4429-AEE4-A4A8CF6582BF}" type="presOf" srcId="{2ABB953D-DA44-461A-A116-A4FE7F9F7837}" destId="{462347DA-FD05-4201-9E29-069D5FB1F305}" srcOrd="0" destOrd="1" presId="urn:microsoft.com/office/officeart/2005/8/layout/vList5"/>
    <dgm:cxn modelId="{FFBE4A07-F1F1-4D49-8BF6-0D00C4233201}" srcId="{5FAA6E6E-A2C0-47F5-8920-9EAAA57EF4BF}" destId="{2ABB953D-DA44-461A-A116-A4FE7F9F7837}" srcOrd="1" destOrd="0" parTransId="{A2163E69-9533-4875-9ED0-0221F82F8205}" sibTransId="{5E7DB642-9DC4-4A7F-A12C-755E56E7C137}"/>
    <dgm:cxn modelId="{89717D52-32D5-456B-8906-8B8B0085DEB5}" type="presOf" srcId="{3254F9BA-C907-46AF-A07C-C5D2C758B162}" destId="{462347DA-FD05-4201-9E29-069D5FB1F305}" srcOrd="0" destOrd="3" presId="urn:microsoft.com/office/officeart/2005/8/layout/vList5"/>
    <dgm:cxn modelId="{7CF15791-FCB1-4CCE-95B7-EA5FA882AF86}" type="presOf" srcId="{5FAA6E6E-A2C0-47F5-8920-9EAAA57EF4BF}" destId="{050401EF-81AC-4DBA-A0A2-30AC0D906E33}" srcOrd="0" destOrd="0" presId="urn:microsoft.com/office/officeart/2005/8/layout/vList5"/>
    <dgm:cxn modelId="{1BA15462-17E2-476B-8493-C08718E00E3F}" type="presOf" srcId="{2B38B50D-88EA-4BD9-A3C3-1FBEA827D29C}" destId="{462347DA-FD05-4201-9E29-069D5FB1F305}" srcOrd="0" destOrd="2" presId="urn:microsoft.com/office/officeart/2005/8/layout/vList5"/>
    <dgm:cxn modelId="{D2DA49D4-27BE-4F75-BA29-CC3C5A0866D1}" srcId="{5FAA6E6E-A2C0-47F5-8920-9EAAA57EF4BF}" destId="{3254F9BA-C907-46AF-A07C-C5D2C758B162}" srcOrd="3" destOrd="0" parTransId="{23F2D2CA-B3E9-4D56-805C-04EF54A04B0C}" sibTransId="{05094199-2B63-4020-B040-62870DD5C924}"/>
    <dgm:cxn modelId="{06379980-2E92-424C-97B6-E91E1FC54ABF}" srcId="{5FAA6E6E-A2C0-47F5-8920-9EAAA57EF4BF}" destId="{2B38B50D-88EA-4BD9-A3C3-1FBEA827D29C}" srcOrd="2" destOrd="0" parTransId="{01B861EB-4F03-47C2-91DE-FF9E023002E1}" sibTransId="{EF9A2720-7F1D-40D5-A879-F7CE13630FCE}"/>
    <dgm:cxn modelId="{36780BC8-B0BB-4710-A280-CF046D4AE885}" type="presOf" srcId="{A9C77EFA-003D-455A-B0F6-65A4426F13E6}" destId="{462347DA-FD05-4201-9E29-069D5FB1F305}" srcOrd="0" destOrd="0" presId="urn:microsoft.com/office/officeart/2005/8/layout/vList5"/>
    <dgm:cxn modelId="{636C42C3-D424-4F29-B5A1-B4E815BC3EFB}" type="presOf" srcId="{9BDCF96D-1514-48EA-A53D-C919F3CE8EC0}" destId="{7D31AE41-CB11-4BBE-8ECC-B339AAC74025}" srcOrd="0" destOrd="0" presId="urn:microsoft.com/office/officeart/2005/8/layout/vList5"/>
    <dgm:cxn modelId="{64B32D0B-DA59-4406-803E-C3744E529D22}" srcId="{9BDCF96D-1514-48EA-A53D-C919F3CE8EC0}" destId="{5FAA6E6E-A2C0-47F5-8920-9EAAA57EF4BF}" srcOrd="0" destOrd="0" parTransId="{DB937EA5-33F7-4260-BCA3-27B62C9AFF9D}" sibTransId="{3943BDA3-8BD4-4545-BC4F-FA3F3DF91B2D}"/>
    <dgm:cxn modelId="{3DA452FB-4D57-4995-B3F7-A0253B714EAF}" srcId="{5FAA6E6E-A2C0-47F5-8920-9EAAA57EF4BF}" destId="{A9C77EFA-003D-455A-B0F6-65A4426F13E6}" srcOrd="0" destOrd="0" parTransId="{A797DB62-17FE-4B6C-B0D4-A4B2EC397979}" sibTransId="{73DDD605-1303-4578-BFF3-4E631703A52D}"/>
    <dgm:cxn modelId="{AA800B08-D13F-4CCB-B5B0-1298B3900F3F}" type="presParOf" srcId="{7D31AE41-CB11-4BBE-8ECC-B339AAC74025}" destId="{575F1229-36D4-4BE4-8F95-175F6FFC3940}" srcOrd="0" destOrd="0" presId="urn:microsoft.com/office/officeart/2005/8/layout/vList5"/>
    <dgm:cxn modelId="{AF86837B-F221-48A1-B213-66B852EF7758}" type="presParOf" srcId="{575F1229-36D4-4BE4-8F95-175F6FFC3940}" destId="{050401EF-81AC-4DBA-A0A2-30AC0D906E33}" srcOrd="0" destOrd="0" presId="urn:microsoft.com/office/officeart/2005/8/layout/vList5"/>
    <dgm:cxn modelId="{A9BD1097-0C29-4A84-9A61-9A9444067067}" type="presParOf" srcId="{575F1229-36D4-4BE4-8F95-175F6FFC3940}" destId="{462347DA-FD05-4201-9E29-069D5FB1F3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491639-251E-4A5F-9627-DC1044BE71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686997E-2093-4CD8-A370-FCD672FC6106}">
      <dgm:prSet phldrT="[Texto]"/>
      <dgm:spPr/>
      <dgm:t>
        <a:bodyPr/>
        <a:lstStyle/>
        <a:p>
          <a:r>
            <a:rPr lang="es-CL" dirty="0" smtClean="0"/>
            <a:t>Plan de Desarrollo Comunal</a:t>
          </a:r>
          <a:endParaRPr lang="es-CL" dirty="0"/>
        </a:p>
      </dgm:t>
    </dgm:pt>
    <dgm:pt modelId="{36D2417C-6F6C-4D1A-8D43-98EA2D059BC9}" type="parTrans" cxnId="{4FB32C62-BAE1-4DC2-9DF5-49554E4088AD}">
      <dgm:prSet/>
      <dgm:spPr/>
      <dgm:t>
        <a:bodyPr/>
        <a:lstStyle/>
        <a:p>
          <a:endParaRPr lang="es-CL"/>
        </a:p>
      </dgm:t>
    </dgm:pt>
    <dgm:pt modelId="{00367988-4B26-4292-875D-A28725BF2D26}" type="sibTrans" cxnId="{4FB32C62-BAE1-4DC2-9DF5-49554E4088AD}">
      <dgm:prSet/>
      <dgm:spPr/>
      <dgm:t>
        <a:bodyPr/>
        <a:lstStyle/>
        <a:p>
          <a:endParaRPr lang="es-CL"/>
        </a:p>
      </dgm:t>
    </dgm:pt>
    <dgm:pt modelId="{5AA104F4-6BA4-4C9F-B234-3BAEFA0921F5}">
      <dgm:prSet phldrT="[Texto]" custT="1"/>
      <dgm:spPr/>
      <dgm:t>
        <a:bodyPr/>
        <a:lstStyle/>
        <a:p>
          <a:r>
            <a:rPr lang="es-CL" sz="2000" b="0" i="0" dirty="0" smtClean="0">
              <a:solidFill>
                <a:schemeClr val="tx2"/>
              </a:solidFill>
            </a:rPr>
            <a:t>Instrumento de planificación indicativa aprobado por el Concejo municipal para orientar el desarrollo en la comuna, contempla las acciones orientadas a satisfacer las necesidades de la comunidad local y a promover su avance social, económico y cultural.</a:t>
          </a:r>
          <a:endParaRPr lang="es-CL" sz="2000" dirty="0">
            <a:solidFill>
              <a:schemeClr val="tx2"/>
            </a:solidFill>
          </a:endParaRPr>
        </a:p>
      </dgm:t>
    </dgm:pt>
    <dgm:pt modelId="{5A454585-4949-47D4-842E-429D5738C839}" type="parTrans" cxnId="{D18DB4AB-14A6-4238-B09F-C605AE9EA34B}">
      <dgm:prSet/>
      <dgm:spPr/>
      <dgm:t>
        <a:bodyPr/>
        <a:lstStyle/>
        <a:p>
          <a:endParaRPr lang="es-CL"/>
        </a:p>
      </dgm:t>
    </dgm:pt>
    <dgm:pt modelId="{051B52BA-76E0-4DA2-A52D-3232A4DE1F0A}" type="sibTrans" cxnId="{D18DB4AB-14A6-4238-B09F-C605AE9EA34B}">
      <dgm:prSet/>
      <dgm:spPr/>
      <dgm:t>
        <a:bodyPr/>
        <a:lstStyle/>
        <a:p>
          <a:endParaRPr lang="es-CL"/>
        </a:p>
      </dgm:t>
    </dgm:pt>
    <dgm:pt modelId="{F86157F3-BD9B-4348-9D7E-49B410C15DF6}">
      <dgm:prSet phldrT="[Texto]"/>
      <dgm:spPr/>
      <dgm:t>
        <a:bodyPr/>
        <a:lstStyle/>
        <a:p>
          <a:r>
            <a:rPr lang="es-CL" dirty="0" smtClean="0"/>
            <a:t>Presupuesto</a:t>
          </a:r>
          <a:endParaRPr lang="es-CL" dirty="0"/>
        </a:p>
      </dgm:t>
    </dgm:pt>
    <dgm:pt modelId="{B2ACAEFB-4DC6-4B57-9BE1-D27CFBF7721B}" type="parTrans" cxnId="{E7389C2F-CF58-485A-A259-13F74A889125}">
      <dgm:prSet/>
      <dgm:spPr/>
      <dgm:t>
        <a:bodyPr/>
        <a:lstStyle/>
        <a:p>
          <a:endParaRPr lang="es-CL"/>
        </a:p>
      </dgm:t>
    </dgm:pt>
    <dgm:pt modelId="{EC2FE0B2-EC48-4B1E-A526-E55E5769532B}" type="sibTrans" cxnId="{E7389C2F-CF58-485A-A259-13F74A889125}">
      <dgm:prSet/>
      <dgm:spPr/>
      <dgm:t>
        <a:bodyPr/>
        <a:lstStyle/>
        <a:p>
          <a:endParaRPr lang="es-CL"/>
        </a:p>
      </dgm:t>
    </dgm:pt>
    <dgm:pt modelId="{27C1D6BE-AA0B-46C4-81DD-7F98AFCB1274}">
      <dgm:prSet phldrT="[Texto]" custT="1"/>
      <dgm:spPr/>
      <dgm:t>
        <a:bodyPr/>
        <a:lstStyle/>
        <a:p>
          <a:r>
            <a:rPr lang="es-CL" sz="2000" dirty="0" smtClean="0">
              <a:solidFill>
                <a:schemeClr val="tx2"/>
              </a:solidFill>
            </a:rPr>
            <a:t>Documento que contiene una previsión, generalmente anual, de los ingresos y gastos relativos a una determinada actividad económica. Es la expresión numérica de los planes.</a:t>
          </a:r>
          <a:endParaRPr lang="es-CL" sz="2000" dirty="0">
            <a:solidFill>
              <a:schemeClr val="tx2"/>
            </a:solidFill>
          </a:endParaRPr>
        </a:p>
      </dgm:t>
    </dgm:pt>
    <dgm:pt modelId="{CF2D3371-992D-4C3C-A3DF-B6310F42B084}" type="parTrans" cxnId="{6B5ED759-27B0-428D-9905-7F7933C2ECBF}">
      <dgm:prSet/>
      <dgm:spPr/>
      <dgm:t>
        <a:bodyPr/>
        <a:lstStyle/>
        <a:p>
          <a:endParaRPr lang="es-CL"/>
        </a:p>
      </dgm:t>
    </dgm:pt>
    <dgm:pt modelId="{9EE6802F-499E-4198-8E71-F6F6F56A2B6E}" type="sibTrans" cxnId="{6B5ED759-27B0-428D-9905-7F7933C2ECBF}">
      <dgm:prSet/>
      <dgm:spPr/>
      <dgm:t>
        <a:bodyPr/>
        <a:lstStyle/>
        <a:p>
          <a:endParaRPr lang="es-CL"/>
        </a:p>
      </dgm:t>
    </dgm:pt>
    <dgm:pt modelId="{5FFA1D13-4DB2-4196-BAB9-492020EE72E2}" type="pres">
      <dgm:prSet presAssocID="{5C491639-251E-4A5F-9627-DC1044BE71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759E7FD-2C94-486B-B4DA-8BD6A2E3093C}" type="pres">
      <dgm:prSet presAssocID="{8686997E-2093-4CD8-A370-FCD672FC6106}" presName="linNode" presStyleCnt="0"/>
      <dgm:spPr/>
    </dgm:pt>
    <dgm:pt modelId="{03EAF2F4-AB53-4AF7-AAC1-D02649C9636B}" type="pres">
      <dgm:prSet presAssocID="{8686997E-2093-4CD8-A370-FCD672FC610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9B7C86-C1AF-4473-BF2C-F760DE977D40}" type="pres">
      <dgm:prSet presAssocID="{8686997E-2093-4CD8-A370-FCD672FC610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1581DB-61DA-4C7B-8D2F-5F42B4C935A4}" type="pres">
      <dgm:prSet presAssocID="{00367988-4B26-4292-875D-A28725BF2D26}" presName="sp" presStyleCnt="0"/>
      <dgm:spPr/>
    </dgm:pt>
    <dgm:pt modelId="{256ECA96-F2BB-4A39-9B9D-720A27814997}" type="pres">
      <dgm:prSet presAssocID="{F86157F3-BD9B-4348-9D7E-49B410C15DF6}" presName="linNode" presStyleCnt="0"/>
      <dgm:spPr/>
    </dgm:pt>
    <dgm:pt modelId="{E6323ECE-0942-4E15-BF53-A2AC39FE50DF}" type="pres">
      <dgm:prSet presAssocID="{F86157F3-BD9B-4348-9D7E-49B410C15DF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791424-CAC5-44A9-AAE2-A942B695D3CB}" type="pres">
      <dgm:prSet presAssocID="{F86157F3-BD9B-4348-9D7E-49B410C15DF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7389C2F-CF58-485A-A259-13F74A889125}" srcId="{5C491639-251E-4A5F-9627-DC1044BE71C1}" destId="{F86157F3-BD9B-4348-9D7E-49B410C15DF6}" srcOrd="1" destOrd="0" parTransId="{B2ACAEFB-4DC6-4B57-9BE1-D27CFBF7721B}" sibTransId="{EC2FE0B2-EC48-4B1E-A526-E55E5769532B}"/>
    <dgm:cxn modelId="{4FB32C62-BAE1-4DC2-9DF5-49554E4088AD}" srcId="{5C491639-251E-4A5F-9627-DC1044BE71C1}" destId="{8686997E-2093-4CD8-A370-FCD672FC6106}" srcOrd="0" destOrd="0" parTransId="{36D2417C-6F6C-4D1A-8D43-98EA2D059BC9}" sibTransId="{00367988-4B26-4292-875D-A28725BF2D26}"/>
    <dgm:cxn modelId="{67BAB148-3FC1-480F-8EA4-2E30B9F471C0}" type="presOf" srcId="{27C1D6BE-AA0B-46C4-81DD-7F98AFCB1274}" destId="{92791424-CAC5-44A9-AAE2-A942B695D3CB}" srcOrd="0" destOrd="0" presId="urn:microsoft.com/office/officeart/2005/8/layout/vList5"/>
    <dgm:cxn modelId="{1284AEA6-B7C0-4AF8-84AC-FB6A10FB7EDE}" type="presOf" srcId="{F86157F3-BD9B-4348-9D7E-49B410C15DF6}" destId="{E6323ECE-0942-4E15-BF53-A2AC39FE50DF}" srcOrd="0" destOrd="0" presId="urn:microsoft.com/office/officeart/2005/8/layout/vList5"/>
    <dgm:cxn modelId="{F54CB64C-5078-4DA4-8328-B00B4A626A02}" type="presOf" srcId="{5C491639-251E-4A5F-9627-DC1044BE71C1}" destId="{5FFA1D13-4DB2-4196-BAB9-492020EE72E2}" srcOrd="0" destOrd="0" presId="urn:microsoft.com/office/officeart/2005/8/layout/vList5"/>
    <dgm:cxn modelId="{D18DB4AB-14A6-4238-B09F-C605AE9EA34B}" srcId="{8686997E-2093-4CD8-A370-FCD672FC6106}" destId="{5AA104F4-6BA4-4C9F-B234-3BAEFA0921F5}" srcOrd="0" destOrd="0" parTransId="{5A454585-4949-47D4-842E-429D5738C839}" sibTransId="{051B52BA-76E0-4DA2-A52D-3232A4DE1F0A}"/>
    <dgm:cxn modelId="{2CAA3F08-4937-453D-BE85-3530A0D90981}" type="presOf" srcId="{5AA104F4-6BA4-4C9F-B234-3BAEFA0921F5}" destId="{139B7C86-C1AF-4473-BF2C-F760DE977D40}" srcOrd="0" destOrd="0" presId="urn:microsoft.com/office/officeart/2005/8/layout/vList5"/>
    <dgm:cxn modelId="{E6CAC1A7-29DE-4D0E-A41E-B7254C8B6787}" type="presOf" srcId="{8686997E-2093-4CD8-A370-FCD672FC6106}" destId="{03EAF2F4-AB53-4AF7-AAC1-D02649C9636B}" srcOrd="0" destOrd="0" presId="urn:microsoft.com/office/officeart/2005/8/layout/vList5"/>
    <dgm:cxn modelId="{6B5ED759-27B0-428D-9905-7F7933C2ECBF}" srcId="{F86157F3-BD9B-4348-9D7E-49B410C15DF6}" destId="{27C1D6BE-AA0B-46C4-81DD-7F98AFCB1274}" srcOrd="0" destOrd="0" parTransId="{CF2D3371-992D-4C3C-A3DF-B6310F42B084}" sibTransId="{9EE6802F-499E-4198-8E71-F6F6F56A2B6E}"/>
    <dgm:cxn modelId="{BFBC2C1B-85F7-4019-B375-709833FB141D}" type="presParOf" srcId="{5FFA1D13-4DB2-4196-BAB9-492020EE72E2}" destId="{D759E7FD-2C94-486B-B4DA-8BD6A2E3093C}" srcOrd="0" destOrd="0" presId="urn:microsoft.com/office/officeart/2005/8/layout/vList5"/>
    <dgm:cxn modelId="{70BB63CA-2965-49BB-967A-41D6391A9141}" type="presParOf" srcId="{D759E7FD-2C94-486B-B4DA-8BD6A2E3093C}" destId="{03EAF2F4-AB53-4AF7-AAC1-D02649C9636B}" srcOrd="0" destOrd="0" presId="urn:microsoft.com/office/officeart/2005/8/layout/vList5"/>
    <dgm:cxn modelId="{A501471E-40D4-40B2-9A43-4136E63305EC}" type="presParOf" srcId="{D759E7FD-2C94-486B-B4DA-8BD6A2E3093C}" destId="{139B7C86-C1AF-4473-BF2C-F760DE977D40}" srcOrd="1" destOrd="0" presId="urn:microsoft.com/office/officeart/2005/8/layout/vList5"/>
    <dgm:cxn modelId="{4B9D6AF8-48CC-4CCE-866B-A4BC5A6FD956}" type="presParOf" srcId="{5FFA1D13-4DB2-4196-BAB9-492020EE72E2}" destId="{B81581DB-61DA-4C7B-8D2F-5F42B4C935A4}" srcOrd="1" destOrd="0" presId="urn:microsoft.com/office/officeart/2005/8/layout/vList5"/>
    <dgm:cxn modelId="{1B9CFC83-3427-4E97-9875-EE8352C8D008}" type="presParOf" srcId="{5FFA1D13-4DB2-4196-BAB9-492020EE72E2}" destId="{256ECA96-F2BB-4A39-9B9D-720A27814997}" srcOrd="2" destOrd="0" presId="urn:microsoft.com/office/officeart/2005/8/layout/vList5"/>
    <dgm:cxn modelId="{54ADB95B-70DB-42DD-BBD1-80532DF4C197}" type="presParOf" srcId="{256ECA96-F2BB-4A39-9B9D-720A27814997}" destId="{E6323ECE-0942-4E15-BF53-A2AC39FE50DF}" srcOrd="0" destOrd="0" presId="urn:microsoft.com/office/officeart/2005/8/layout/vList5"/>
    <dgm:cxn modelId="{3A47C7CD-F7A1-4500-A499-D24590683714}" type="presParOf" srcId="{256ECA96-F2BB-4A39-9B9D-720A27814997}" destId="{92791424-CAC5-44A9-AAE2-A942B695D3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76C95-AE46-4102-A416-4F290C814EE5}">
      <dsp:nvSpPr>
        <dsp:cNvPr id="0" name=""/>
        <dsp:cNvSpPr/>
      </dsp:nvSpPr>
      <dsp:spPr>
        <a:xfrm rot="5400000">
          <a:off x="4653457" y="-1557629"/>
          <a:ext cx="2118553" cy="53766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300" b="0" i="0" kern="1200" dirty="0" smtClean="0">
              <a:solidFill>
                <a:schemeClr val="tx2"/>
              </a:solidFill>
            </a:rPr>
            <a:t>Conjunto de personas que comparten un conjunto de características comunes de raza, idioma, historia o religión, lo que genera una idiosincrasia propia y singular.</a:t>
          </a:r>
          <a:endParaRPr lang="es-CL" sz="2300" kern="1200" dirty="0">
            <a:solidFill>
              <a:schemeClr val="tx2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b="0" i="0" kern="1200" dirty="0" smtClean="0"/>
            <a:t/>
          </a:r>
          <a:br>
            <a:rPr lang="es-CL" sz="1100" b="0" i="0" kern="1200" dirty="0" smtClean="0"/>
          </a:br>
          <a:endParaRPr lang="es-CL" sz="1100" kern="1200" dirty="0"/>
        </a:p>
      </dsp:txBody>
      <dsp:txXfrm rot="-5400000">
        <a:off x="3024389" y="174858"/>
        <a:ext cx="5273272" cy="1911715"/>
      </dsp:txXfrm>
    </dsp:sp>
    <dsp:sp modelId="{B96FB05C-AFA1-48CC-B087-50FA380D8709}">
      <dsp:nvSpPr>
        <dsp:cNvPr id="0" name=""/>
        <dsp:cNvSpPr/>
      </dsp:nvSpPr>
      <dsp:spPr>
        <a:xfrm>
          <a:off x="0" y="498"/>
          <a:ext cx="3024388" cy="2260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400" kern="1200" dirty="0" smtClean="0"/>
            <a:t>Nación</a:t>
          </a:r>
          <a:endParaRPr lang="es-CL" sz="4400" kern="1200" dirty="0"/>
        </a:p>
      </dsp:txBody>
      <dsp:txXfrm>
        <a:off x="110345" y="110843"/>
        <a:ext cx="2803698" cy="2039746"/>
      </dsp:txXfrm>
    </dsp:sp>
    <dsp:sp modelId="{D9642DF9-62FA-4D06-BF9D-09BD14D6A705}">
      <dsp:nvSpPr>
        <dsp:cNvPr id="0" name=""/>
        <dsp:cNvSpPr/>
      </dsp:nvSpPr>
      <dsp:spPr>
        <a:xfrm rot="5400000">
          <a:off x="4402793" y="992598"/>
          <a:ext cx="2608724" cy="537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700" b="0" i="0" kern="1200" dirty="0" smtClean="0">
              <a:solidFill>
                <a:schemeClr val="tx2"/>
              </a:solidFill>
            </a:rPr>
            <a:t>Forma de asociación máxima en que se organiza políticamente una nación, dentro de un territorio determinado, con el fin de asegurar su convivencia armónica y justa, y lograr el bien común.</a:t>
          </a:r>
          <a:endParaRPr lang="es-CL" sz="2700" kern="1200" dirty="0">
            <a:solidFill>
              <a:schemeClr val="tx2"/>
            </a:solidFill>
          </a:endParaRPr>
        </a:p>
      </dsp:txBody>
      <dsp:txXfrm rot="-5400000">
        <a:off x="3021436" y="2501303"/>
        <a:ext cx="5244093" cy="2354030"/>
      </dsp:txXfrm>
    </dsp:sp>
    <dsp:sp modelId="{1D3BDBD1-3412-468A-B3B1-6B26BB7C9E6E}">
      <dsp:nvSpPr>
        <dsp:cNvPr id="0" name=""/>
        <dsp:cNvSpPr/>
      </dsp:nvSpPr>
      <dsp:spPr>
        <a:xfrm>
          <a:off x="0" y="2548100"/>
          <a:ext cx="3021435" cy="2260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800" kern="1200" dirty="0" smtClean="0"/>
            <a:t>Estado</a:t>
          </a:r>
          <a:endParaRPr lang="es-CL" sz="4800" kern="1200" dirty="0"/>
        </a:p>
      </dsp:txBody>
      <dsp:txXfrm>
        <a:off x="110345" y="2658445"/>
        <a:ext cx="2800745" cy="20397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27791-0A07-40F1-BDEA-4E6615694FC2}">
      <dsp:nvSpPr>
        <dsp:cNvPr id="0" name=""/>
        <dsp:cNvSpPr/>
      </dsp:nvSpPr>
      <dsp:spPr>
        <a:xfrm rot="5400000">
          <a:off x="3014683" y="207170"/>
          <a:ext cx="4171979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200" kern="1200" dirty="0" smtClean="0">
              <a:solidFill>
                <a:schemeClr val="tx2"/>
              </a:solidFill>
            </a:rPr>
            <a:t>El Estado está al servicio de la persona humana y su finalidad es promover el bien común, para lo cual debe contribuir a crear las condiciones sociales que permitan a todos y a cada uno de los integrantes de la comunidad nacional su mayor realización espiritual y material posible, con pleno respeto a los derechos y garantías que esta Constitución establece. </a:t>
          </a:r>
          <a:endParaRPr lang="es-CL" sz="2200" kern="1200" dirty="0">
            <a:solidFill>
              <a:schemeClr val="tx2"/>
            </a:solidFill>
          </a:endParaRPr>
        </a:p>
      </dsp:txBody>
      <dsp:txXfrm rot="-5400000">
        <a:off x="2700357" y="725156"/>
        <a:ext cx="4596974" cy="3764661"/>
      </dsp:txXfrm>
    </dsp:sp>
    <dsp:sp modelId="{C4330109-4B86-458E-9FDA-80DB2E2443C4}">
      <dsp:nvSpPr>
        <dsp:cNvPr id="0" name=""/>
        <dsp:cNvSpPr/>
      </dsp:nvSpPr>
      <dsp:spPr>
        <a:xfrm>
          <a:off x="0" y="0"/>
          <a:ext cx="2700356" cy="5214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700" kern="1200" dirty="0" smtClean="0"/>
            <a:t>Estado</a:t>
          </a:r>
          <a:endParaRPr lang="es-CL" sz="5700" kern="1200" dirty="0"/>
        </a:p>
      </dsp:txBody>
      <dsp:txXfrm>
        <a:off x="131821" y="131821"/>
        <a:ext cx="2436714" cy="49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4FAF8-DFAF-4623-ACF7-F60A4E8E9B36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800" b="0" i="0" kern="1200" dirty="0" smtClean="0">
              <a:solidFill>
                <a:schemeClr val="tx2"/>
              </a:solidFill>
            </a:rPr>
            <a:t>se refiere al conjunto de personas físicas que ejercen soberanía. Jurídicamente está compuesto por representantes de los tres Poderes del Estado; sin embargo, en la práctica solo se refiere al Ejecutivo.</a:t>
          </a:r>
          <a:endParaRPr lang="es-CL" sz="2800" kern="1200" dirty="0">
            <a:solidFill>
              <a:schemeClr val="tx2"/>
            </a:solidFill>
          </a:endParaRPr>
        </a:p>
      </dsp:txBody>
      <dsp:txXfrm rot="-5400000">
        <a:off x="2962656" y="629347"/>
        <a:ext cx="5090193" cy="3267268"/>
      </dsp:txXfrm>
    </dsp:sp>
    <dsp:sp modelId="{4B09E774-2693-4839-A45E-9D77E6B9EEA1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700" kern="1200" dirty="0" smtClean="0"/>
            <a:t>Gobierno</a:t>
          </a:r>
          <a:endParaRPr lang="es-CL" sz="4700" kern="1200" dirty="0"/>
        </a:p>
      </dsp:txBody>
      <dsp:txXfrm>
        <a:off x="144625" y="144625"/>
        <a:ext cx="2673406" cy="4236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12CF-1CEF-4B49-87DF-1A77C56ACC5D}">
      <dsp:nvSpPr>
        <dsp:cNvPr id="0" name=""/>
        <dsp:cNvSpPr/>
      </dsp:nvSpPr>
      <dsp:spPr>
        <a:xfrm>
          <a:off x="3293446" y="834"/>
          <a:ext cx="4928120" cy="1374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2"/>
              </a:solidFill>
            </a:rPr>
            <a:t>Expresión clásica por la que se designa al conjunto de órganos que desempeñan tareas de ejecución de las leyes y de gobierno del Estado.</a:t>
          </a:r>
          <a:endParaRPr lang="es-CL" sz="1800" kern="1200" dirty="0">
            <a:solidFill>
              <a:schemeClr val="tx2"/>
            </a:solidFill>
          </a:endParaRPr>
        </a:p>
      </dsp:txBody>
      <dsp:txXfrm>
        <a:off x="3293446" y="172586"/>
        <a:ext cx="4412864" cy="1030512"/>
      </dsp:txXfrm>
    </dsp:sp>
    <dsp:sp modelId="{D5C7EC0C-43B5-4350-BA39-68EE3097BB0A}">
      <dsp:nvSpPr>
        <dsp:cNvPr id="0" name=""/>
        <dsp:cNvSpPr/>
      </dsp:nvSpPr>
      <dsp:spPr>
        <a:xfrm>
          <a:off x="8032" y="113257"/>
          <a:ext cx="3285413" cy="114917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800" kern="1200" dirty="0" smtClean="0"/>
            <a:t>Ejecutivo</a:t>
          </a:r>
          <a:endParaRPr lang="es-CL" sz="4800" kern="1200" dirty="0"/>
        </a:p>
      </dsp:txBody>
      <dsp:txXfrm>
        <a:off x="64130" y="169355"/>
        <a:ext cx="3173217" cy="1036974"/>
      </dsp:txXfrm>
    </dsp:sp>
    <dsp:sp modelId="{DE1A96C5-60A3-4E8B-AA46-4B1B7DB7F516}">
      <dsp:nvSpPr>
        <dsp:cNvPr id="0" name=""/>
        <dsp:cNvSpPr/>
      </dsp:nvSpPr>
      <dsp:spPr>
        <a:xfrm>
          <a:off x="3293446" y="1489768"/>
          <a:ext cx="4928120" cy="13840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b="0" i="0" kern="1200" dirty="0" smtClean="0">
              <a:solidFill>
                <a:schemeClr val="tx2"/>
              </a:solidFill>
            </a:rPr>
            <a:t>Expresión clásica utilizada para designar al conjunto de órganos que desempeñan la tarea de administrar justicia</a:t>
          </a:r>
          <a:endParaRPr lang="es-CL" sz="2000" kern="1200" dirty="0">
            <a:solidFill>
              <a:schemeClr val="tx2"/>
            </a:solidFill>
          </a:endParaRPr>
        </a:p>
      </dsp:txBody>
      <dsp:txXfrm>
        <a:off x="3293446" y="1662770"/>
        <a:ext cx="4409115" cy="1038010"/>
      </dsp:txXfrm>
    </dsp:sp>
    <dsp:sp modelId="{777723C5-85DB-4C96-BEAB-F3AADF94D73E}">
      <dsp:nvSpPr>
        <dsp:cNvPr id="0" name=""/>
        <dsp:cNvSpPr/>
      </dsp:nvSpPr>
      <dsp:spPr>
        <a:xfrm>
          <a:off x="8032" y="1607190"/>
          <a:ext cx="3285413" cy="114917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800" kern="1200" dirty="0" smtClean="0"/>
            <a:t>Judicial</a:t>
          </a:r>
          <a:endParaRPr lang="es-CL" sz="4800" kern="1200" dirty="0"/>
        </a:p>
      </dsp:txBody>
      <dsp:txXfrm>
        <a:off x="64130" y="1663288"/>
        <a:ext cx="3173217" cy="1036974"/>
      </dsp:txXfrm>
    </dsp:sp>
    <dsp:sp modelId="{4A909F39-2822-4B2F-849B-0416C6A68D4D}">
      <dsp:nvSpPr>
        <dsp:cNvPr id="0" name=""/>
        <dsp:cNvSpPr/>
      </dsp:nvSpPr>
      <dsp:spPr>
        <a:xfrm>
          <a:off x="3292643" y="2988699"/>
          <a:ext cx="4932937" cy="15364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>
              <a:solidFill>
                <a:schemeClr val="tx2"/>
              </a:solidFill>
            </a:rPr>
            <a:t>Expresión clásica que designa al conjunto de órganos que desempeñan tareas relacionadas con la elaboración de las leyes</a:t>
          </a:r>
          <a:r>
            <a:rPr lang="es-CL" sz="1700" kern="1200" dirty="0" smtClean="0"/>
            <a:t>.</a:t>
          </a:r>
          <a:endParaRPr lang="es-CL" sz="1700" kern="1200" dirty="0"/>
        </a:p>
      </dsp:txBody>
      <dsp:txXfrm>
        <a:off x="3292643" y="3180753"/>
        <a:ext cx="4356776" cy="1152321"/>
      </dsp:txXfrm>
    </dsp:sp>
    <dsp:sp modelId="{B9B40B49-EDF9-43B0-9F05-03D3B994C82F}">
      <dsp:nvSpPr>
        <dsp:cNvPr id="0" name=""/>
        <dsp:cNvSpPr/>
      </dsp:nvSpPr>
      <dsp:spPr>
        <a:xfrm>
          <a:off x="4018" y="3182329"/>
          <a:ext cx="3288625" cy="114917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800" kern="1200" dirty="0" smtClean="0"/>
            <a:t>Legislativo</a:t>
          </a:r>
          <a:endParaRPr lang="es-CL" sz="4800" kern="1200" dirty="0"/>
        </a:p>
      </dsp:txBody>
      <dsp:txXfrm>
        <a:off x="60116" y="3238427"/>
        <a:ext cx="3176429" cy="1036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28FF9-E312-4CFA-9473-44380101C282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F3569-1BEC-429B-A27D-7B2D722AE44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244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3569-1BEC-429B-A27D-7B2D722AE444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0631-455D-4A18-8F13-CD2A7058AB17}" type="datetimeFigureOut">
              <a:rPr lang="es-CL" smtClean="0"/>
              <a:pPr/>
              <a:t>15/06/2015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6DBB-481C-44F0-BD45-9C681401A53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072066" y="3786190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 smtClean="0">
                <a:solidFill>
                  <a:schemeClr val="tx2"/>
                </a:solidFill>
              </a:rPr>
              <a:t>Módulo: Funcionamiento Municipal</a:t>
            </a:r>
            <a:endParaRPr lang="es-CL" sz="3200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29322" y="5643578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/>
                </a:solidFill>
              </a:rPr>
              <a:t>Victoria Rojas Tapia</a:t>
            </a:r>
          </a:p>
          <a:p>
            <a:r>
              <a:rPr lang="es-CL" dirty="0" smtClean="0">
                <a:solidFill>
                  <a:schemeClr val="tx2"/>
                </a:solidFill>
              </a:rPr>
              <a:t>vrojas@pedroaguirrecerda.cl</a:t>
            </a:r>
            <a:endParaRPr lang="es-CL" dirty="0">
              <a:solidFill>
                <a:schemeClr val="tx2"/>
              </a:solidFill>
            </a:endParaRPr>
          </a:p>
        </p:txBody>
      </p:sp>
      <p:pic>
        <p:nvPicPr>
          <p:cNvPr id="9" name="3 Imagen" descr="Escuela Dirigente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9082"/>
            <a:ext cx="4320480" cy="530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2872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Autoridades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78695"/>
            <a:ext cx="3925100" cy="541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9917"/>
            <a:ext cx="4444157" cy="556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9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Taller Práctico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785786" y="1500174"/>
          <a:ext cx="792961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488" y="42860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tx2"/>
                </a:solidFill>
              </a:rPr>
              <a:t>Algunas definiciones </a:t>
            </a:r>
            <a:endParaRPr lang="es-CL" sz="4400" dirty="0">
              <a:solidFill>
                <a:schemeClr val="tx2"/>
              </a:solidFill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500034" y="1214422"/>
          <a:ext cx="821537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86116" y="21429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tx2"/>
                </a:solidFill>
              </a:rPr>
              <a:t>Municipalidad</a:t>
            </a:r>
            <a:endParaRPr lang="es-CL" sz="4400" dirty="0">
              <a:solidFill>
                <a:schemeClr val="tx2"/>
              </a:solidFill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0" y="1397000"/>
          <a:ext cx="878684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86116" y="21429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tx2"/>
                </a:solidFill>
              </a:rPr>
              <a:t>Municipalidad</a:t>
            </a:r>
            <a:endParaRPr lang="es-CL" sz="4400" dirty="0">
              <a:solidFill>
                <a:schemeClr val="tx2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285720" y="1500174"/>
          <a:ext cx="842968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785918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Principales Instrumentos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285720" y="1397000"/>
          <a:ext cx="835824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714348" y="1357298"/>
          <a:ext cx="7786742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1 Título"/>
          <p:cNvSpPr txBox="1">
            <a:spLocks/>
          </p:cNvSpPr>
          <p:nvPr/>
        </p:nvSpPr>
        <p:spPr>
          <a:xfrm>
            <a:off x="1785918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Principales Instrumentos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3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3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35729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Taller Práctico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785786" y="1500174"/>
          <a:ext cx="792961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43174" y="357166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tx2"/>
                </a:solidFill>
              </a:rPr>
              <a:t>Organigrama Municipal </a:t>
            </a:r>
            <a:endParaRPr lang="es-CL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488" y="42860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tx2"/>
                </a:solidFill>
              </a:rPr>
              <a:t>Algunas definiciones </a:t>
            </a:r>
            <a:endParaRPr lang="es-CL" sz="4400" dirty="0">
              <a:solidFill>
                <a:schemeClr val="tx2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428596" y="1643050"/>
          <a:ext cx="826294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28585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Conceptos Básicos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457200" y="1142984"/>
          <a:ext cx="840108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43174" y="357166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tx2"/>
                </a:solidFill>
              </a:rPr>
              <a:t>Algunas definiciones </a:t>
            </a:r>
            <a:endParaRPr lang="es-CL" sz="4400" dirty="0">
              <a:solidFill>
                <a:schemeClr val="tx2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428596" y="1142984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00298" y="0"/>
            <a:ext cx="600079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214414" y="1214422"/>
          <a:ext cx="719140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295376" y="438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43174" y="357166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tx2"/>
                </a:solidFill>
              </a:rPr>
              <a:t>Algunas definiciones </a:t>
            </a:r>
            <a:endParaRPr lang="es-CL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144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Conceptos Básicos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785786" y="1142984"/>
          <a:ext cx="750099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144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Conceptos Básicos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7 Marcador de contenido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Poderes del Estado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3 Marcador de contenido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828677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2872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Organigrama del Estado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2872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Autoridades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0"/>
            <a:ext cx="3997108" cy="524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25" y="1428728"/>
            <a:ext cx="4117431" cy="524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8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2872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Autoridades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9" y="1209467"/>
            <a:ext cx="4692873" cy="546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9466"/>
            <a:ext cx="4104456" cy="546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7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-1.jpg"/>
          <p:cNvPicPr>
            <a:picLocks noChangeAspect="1"/>
          </p:cNvPicPr>
          <p:nvPr/>
        </p:nvPicPr>
        <p:blipFill>
          <a:blip r:embed="rId2"/>
          <a:srcRect t="72974"/>
          <a:stretch>
            <a:fillRect/>
          </a:stretch>
        </p:blipFill>
        <p:spPr>
          <a:xfrm>
            <a:off x="928662" y="550230"/>
            <a:ext cx="1928826" cy="521292"/>
          </a:xfrm>
          <a:prstGeom prst="rect">
            <a:avLst/>
          </a:prstGeom>
        </p:spPr>
      </p:pic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2"/>
          <a:srcRect b="24999"/>
          <a:stretch>
            <a:fillRect/>
          </a:stretch>
        </p:blipFill>
        <p:spPr>
          <a:xfrm>
            <a:off x="142844" y="214290"/>
            <a:ext cx="1285852" cy="9644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5342"/>
            <a:ext cx="9144000" cy="5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14297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2872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Autoridades</a:t>
            </a:r>
            <a:endParaRPr kumimoji="0" lang="es-C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3" y="1178695"/>
            <a:ext cx="4307701" cy="549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9925"/>
            <a:ext cx="4332014" cy="553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70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969</Words>
  <Application>Microsoft Office PowerPoint</Application>
  <PresentationFormat>Presentación en pantalla (4:3)</PresentationFormat>
  <Paragraphs>90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rrpp</dc:creator>
  <cp:lastModifiedBy>vrojas</cp:lastModifiedBy>
  <cp:revision>171</cp:revision>
  <dcterms:created xsi:type="dcterms:W3CDTF">2014-07-08T15:47:38Z</dcterms:created>
  <dcterms:modified xsi:type="dcterms:W3CDTF">2015-06-15T16:55:03Z</dcterms:modified>
</cp:coreProperties>
</file>